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75" r:id="rId4"/>
    <p:sldId id="263" r:id="rId5"/>
    <p:sldId id="259" r:id="rId6"/>
    <p:sldId id="260" r:id="rId7"/>
    <p:sldId id="261" r:id="rId8"/>
    <p:sldId id="274" r:id="rId9"/>
    <p:sldId id="264" r:id="rId10"/>
    <p:sldId id="266" r:id="rId11"/>
    <p:sldId id="273" r:id="rId12"/>
    <p:sldId id="276" r:id="rId13"/>
    <p:sldId id="270" r:id="rId14"/>
    <p:sldId id="258" r:id="rId15"/>
    <p:sldId id="268" r:id="rId16"/>
    <p:sldId id="271" r:id="rId17"/>
    <p:sldId id="267" r:id="rId18"/>
    <p:sldId id="277" r:id="rId19"/>
    <p:sldId id="278" r:id="rId20"/>
    <p:sldId id="272"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9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102BA5-DE94-4AED-B62F-1B4C8BABE90D}"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99587466-15E0-4286-A2B9-07FC3C3E094F}">
      <dgm:prSet phldrT="[テキスト]" custT="1"/>
      <dgm:spPr/>
      <dgm:t>
        <a:bodyPr/>
        <a:lstStyle/>
        <a:p>
          <a:r>
            <a:rPr kumimoji="1" lang="ja-JP" altLang="en-US" sz="1600" b="1" dirty="0" smtClean="0"/>
            <a:t>担保法：</a:t>
          </a:r>
          <a:endParaRPr kumimoji="1" lang="en-US" altLang="ja-JP" sz="1600" b="1" dirty="0" smtClean="0"/>
        </a:p>
        <a:p>
          <a:r>
            <a:rPr kumimoji="1" lang="ja-JP" altLang="en-US" sz="1600" b="1" dirty="0" smtClean="0"/>
            <a:t>掴取力の強化</a:t>
          </a:r>
          <a:endParaRPr kumimoji="1" lang="en-US" altLang="ja-JP" sz="1600" b="1" dirty="0" smtClean="0"/>
        </a:p>
      </dgm:t>
    </dgm:pt>
    <dgm:pt modelId="{6FE888F4-B12A-4F59-835C-6088943020AF}" type="parTrans" cxnId="{8AE4CB54-AC6A-4B7D-B559-403232E84CE6}">
      <dgm:prSet/>
      <dgm:spPr/>
      <dgm:t>
        <a:bodyPr/>
        <a:lstStyle/>
        <a:p>
          <a:endParaRPr kumimoji="1" lang="ja-JP" altLang="en-US" sz="2800" b="1"/>
        </a:p>
      </dgm:t>
    </dgm:pt>
    <dgm:pt modelId="{D4123C44-231D-4A54-B144-E8919CBBD87B}" type="sibTrans" cxnId="{8AE4CB54-AC6A-4B7D-B559-403232E84CE6}">
      <dgm:prSet/>
      <dgm:spPr/>
      <dgm:t>
        <a:bodyPr/>
        <a:lstStyle/>
        <a:p>
          <a:endParaRPr kumimoji="1" lang="ja-JP" altLang="en-US" sz="2800" b="1"/>
        </a:p>
      </dgm:t>
    </dgm:pt>
    <dgm:pt modelId="{AEABFC46-2B93-4827-8CD5-5C60F211E521}">
      <dgm:prSet phldrT="[テキスト]" custT="1"/>
      <dgm:spPr/>
      <dgm:t>
        <a:bodyPr/>
        <a:lstStyle/>
        <a:p>
          <a:r>
            <a:rPr kumimoji="1" lang="ja-JP" altLang="en-US" sz="1600" b="1" dirty="0" smtClean="0"/>
            <a:t>量的強化</a:t>
          </a:r>
          <a:endParaRPr kumimoji="1" lang="en-US" altLang="ja-JP" sz="1600" b="1" dirty="0" smtClean="0"/>
        </a:p>
        <a:p>
          <a:r>
            <a:rPr kumimoji="1" lang="ja-JP" altLang="en-US" sz="1600" b="1" dirty="0" smtClean="0"/>
            <a:t>（人的担保）</a:t>
          </a:r>
          <a:endParaRPr kumimoji="1" lang="ja-JP" altLang="en-US" sz="1600" b="1" dirty="0"/>
        </a:p>
      </dgm:t>
    </dgm:pt>
    <dgm:pt modelId="{998BE8EB-E0F4-4288-B021-C56D4C6DE039}" type="parTrans" cxnId="{3B88C1C7-4F97-4032-A0ED-CE6D1F835C0B}">
      <dgm:prSet custT="1"/>
      <dgm:spPr/>
      <dgm:t>
        <a:bodyPr/>
        <a:lstStyle/>
        <a:p>
          <a:endParaRPr kumimoji="1" lang="ja-JP" altLang="en-US" sz="800" b="1"/>
        </a:p>
      </dgm:t>
    </dgm:pt>
    <dgm:pt modelId="{96FDE4DE-07D2-413E-9CAF-CBA1E73149D0}" type="sibTrans" cxnId="{3B88C1C7-4F97-4032-A0ED-CE6D1F835C0B}">
      <dgm:prSet/>
      <dgm:spPr/>
      <dgm:t>
        <a:bodyPr/>
        <a:lstStyle/>
        <a:p>
          <a:endParaRPr kumimoji="1" lang="ja-JP" altLang="en-US" sz="2800" b="1"/>
        </a:p>
      </dgm:t>
    </dgm:pt>
    <dgm:pt modelId="{BC7524BF-1711-4786-9467-0B1AED8B5A7B}">
      <dgm:prSet phldrT="[テキスト]" custT="1"/>
      <dgm:spPr/>
      <dgm:t>
        <a:bodyPr/>
        <a:lstStyle/>
        <a:p>
          <a:r>
            <a:rPr kumimoji="1" lang="ja-JP" altLang="en-US" sz="1600" b="1" dirty="0" smtClean="0"/>
            <a:t>債務者以外の人に責任を</a:t>
          </a:r>
          <a:r>
            <a:rPr kumimoji="1" lang="en-US" altLang="ja-JP" sz="1600" b="1" dirty="0" smtClean="0"/>
            <a:t/>
          </a:r>
          <a:br>
            <a:rPr kumimoji="1" lang="en-US" altLang="ja-JP" sz="1600" b="1" dirty="0" smtClean="0"/>
          </a:br>
          <a:r>
            <a:rPr kumimoji="1" lang="ja-JP" altLang="en-US" sz="1600" b="1" dirty="0" smtClean="0"/>
            <a:t>負わす</a:t>
          </a:r>
          <a:endParaRPr kumimoji="1" lang="ja-JP" altLang="en-US" sz="1600" b="1" dirty="0"/>
        </a:p>
      </dgm:t>
    </dgm:pt>
    <dgm:pt modelId="{BFDFFFAE-65DD-4DC7-AF77-34832BC03273}" type="parTrans" cxnId="{8B346498-8B67-4274-88AA-BE0457F84033}">
      <dgm:prSet custT="1"/>
      <dgm:spPr/>
      <dgm:t>
        <a:bodyPr/>
        <a:lstStyle/>
        <a:p>
          <a:endParaRPr kumimoji="1" lang="ja-JP" altLang="en-US" sz="800" b="1"/>
        </a:p>
      </dgm:t>
    </dgm:pt>
    <dgm:pt modelId="{A67749C9-2947-41EC-A68C-10D23186B714}" type="sibTrans" cxnId="{8B346498-8B67-4274-88AA-BE0457F84033}">
      <dgm:prSet/>
      <dgm:spPr/>
      <dgm:t>
        <a:bodyPr/>
        <a:lstStyle/>
        <a:p>
          <a:endParaRPr kumimoji="1" lang="ja-JP" altLang="en-US" sz="2800" b="1"/>
        </a:p>
      </dgm:t>
    </dgm:pt>
    <dgm:pt modelId="{7D0BE751-684C-4C50-A660-B85EABCCDDD4}">
      <dgm:prSet phldrT="[テキスト]" custT="1"/>
      <dgm:spPr/>
      <dgm:t>
        <a:bodyPr/>
        <a:lstStyle/>
        <a:p>
          <a:r>
            <a:rPr kumimoji="1" lang="ja-JP" altLang="en-US" sz="1600" b="1" dirty="0" smtClean="0"/>
            <a:t>質的強化</a:t>
          </a:r>
          <a:endParaRPr kumimoji="1" lang="en-US" altLang="ja-JP" sz="1600" b="1" dirty="0" smtClean="0"/>
        </a:p>
        <a:p>
          <a:r>
            <a:rPr kumimoji="1" lang="ja-JP" altLang="en-US" sz="1600" b="1" dirty="0" smtClean="0"/>
            <a:t>（物的担保）</a:t>
          </a:r>
          <a:endParaRPr kumimoji="1" lang="ja-JP" altLang="en-US" sz="1600" b="1" dirty="0"/>
        </a:p>
      </dgm:t>
    </dgm:pt>
    <dgm:pt modelId="{2EC2CE04-AD9A-4AE6-8181-C61FB9E0A541}" type="parTrans" cxnId="{E105EF2D-3F5B-4EB5-B62B-2F55B14B5269}">
      <dgm:prSet custT="1"/>
      <dgm:spPr/>
      <dgm:t>
        <a:bodyPr/>
        <a:lstStyle/>
        <a:p>
          <a:endParaRPr kumimoji="1" lang="ja-JP" altLang="en-US" sz="800" b="1"/>
        </a:p>
      </dgm:t>
    </dgm:pt>
    <dgm:pt modelId="{E7F5DE75-9C71-48A9-AAD2-96F6D297FA86}" type="sibTrans" cxnId="{E105EF2D-3F5B-4EB5-B62B-2F55B14B5269}">
      <dgm:prSet/>
      <dgm:spPr/>
      <dgm:t>
        <a:bodyPr/>
        <a:lstStyle/>
        <a:p>
          <a:endParaRPr kumimoji="1" lang="ja-JP" altLang="en-US" sz="2800" b="1"/>
        </a:p>
      </dgm:t>
    </dgm:pt>
    <dgm:pt modelId="{6FA3721A-CE27-4392-A0B4-CAF1F24138FD}">
      <dgm:prSet phldrT="[テキスト]" custT="1"/>
      <dgm:spPr/>
      <dgm:t>
        <a:bodyPr/>
        <a:lstStyle/>
        <a:p>
          <a:r>
            <a:rPr kumimoji="1" lang="ja-JP" altLang="en-US" sz="1600" b="1" dirty="0" smtClean="0"/>
            <a:t>事実上の</a:t>
          </a:r>
          <a:endParaRPr kumimoji="1" lang="en-US" altLang="ja-JP" sz="1600" b="1" dirty="0" smtClean="0"/>
        </a:p>
        <a:p>
          <a:r>
            <a:rPr kumimoji="1" lang="ja-JP" altLang="en-US" sz="1600" b="1" dirty="0" smtClean="0"/>
            <a:t>優先弁済権</a:t>
          </a:r>
          <a:endParaRPr kumimoji="1" lang="ja-JP" altLang="en-US" sz="1600" b="1" dirty="0"/>
        </a:p>
      </dgm:t>
    </dgm:pt>
    <dgm:pt modelId="{D01A33EC-1709-4D3C-A719-AC2D96390279}" type="parTrans" cxnId="{2EDFDFF7-35EC-4DB5-BCFC-CAF251BBFA89}">
      <dgm:prSet custT="1"/>
      <dgm:spPr/>
      <dgm:t>
        <a:bodyPr/>
        <a:lstStyle/>
        <a:p>
          <a:endParaRPr kumimoji="1" lang="ja-JP" altLang="en-US" sz="800" b="1"/>
        </a:p>
      </dgm:t>
    </dgm:pt>
    <dgm:pt modelId="{21451DFB-6262-4E4C-A1D9-B05FDC184F2A}" type="sibTrans" cxnId="{2EDFDFF7-35EC-4DB5-BCFC-CAF251BBFA89}">
      <dgm:prSet/>
      <dgm:spPr/>
      <dgm:t>
        <a:bodyPr/>
        <a:lstStyle/>
        <a:p>
          <a:endParaRPr kumimoji="1" lang="ja-JP" altLang="en-US" sz="2800" b="1"/>
        </a:p>
      </dgm:t>
    </dgm:pt>
    <dgm:pt modelId="{70D10A57-43AB-47AD-A81D-3EDBC6585E8C}">
      <dgm:prSet phldrT="[テキスト]" custT="1"/>
      <dgm:spPr/>
      <dgm:t>
        <a:bodyPr/>
        <a:lstStyle/>
        <a:p>
          <a:r>
            <a:rPr kumimoji="1" lang="ja-JP" altLang="en-US" sz="1600" b="1" dirty="0" smtClean="0"/>
            <a:t>法律上の</a:t>
          </a:r>
          <a:endParaRPr kumimoji="1" lang="en-US" altLang="ja-JP" sz="1600" b="1" dirty="0" smtClean="0"/>
        </a:p>
        <a:p>
          <a:r>
            <a:rPr kumimoji="1" lang="ja-JP" altLang="en-US" sz="1600" b="1" dirty="0" smtClean="0"/>
            <a:t>優先弁済権</a:t>
          </a:r>
          <a:endParaRPr kumimoji="1" lang="ja-JP" altLang="en-US" sz="1600" b="1" dirty="0"/>
        </a:p>
      </dgm:t>
    </dgm:pt>
    <dgm:pt modelId="{3143BC40-E306-4EDD-A3D4-FC32FB6277EB}" type="parTrans" cxnId="{1FBE70B8-41B9-4087-8CCB-57D23641FE27}">
      <dgm:prSet custT="1"/>
      <dgm:spPr/>
      <dgm:t>
        <a:bodyPr/>
        <a:lstStyle/>
        <a:p>
          <a:endParaRPr kumimoji="1" lang="ja-JP" altLang="en-US" sz="800" b="1"/>
        </a:p>
      </dgm:t>
    </dgm:pt>
    <dgm:pt modelId="{E229AD44-2D55-4EF1-AD8B-5A83307B6965}" type="sibTrans" cxnId="{1FBE70B8-41B9-4087-8CCB-57D23641FE27}">
      <dgm:prSet/>
      <dgm:spPr/>
      <dgm:t>
        <a:bodyPr/>
        <a:lstStyle/>
        <a:p>
          <a:endParaRPr kumimoji="1" lang="ja-JP" altLang="en-US" sz="2800" b="1"/>
        </a:p>
      </dgm:t>
    </dgm:pt>
    <dgm:pt modelId="{6325C317-E712-43A4-9FE6-617083950319}">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600" b="1" dirty="0" smtClean="0"/>
            <a:t>連帯債務</a:t>
          </a:r>
          <a:endParaRPr kumimoji="1" lang="ja-JP" altLang="en-US" sz="1600" b="1" dirty="0"/>
        </a:p>
      </dgm:t>
    </dgm:pt>
    <dgm:pt modelId="{190E0F6D-7D2E-4CFE-8E82-E4B3CC6C7B3B}" type="parTrans" cxnId="{86235E6D-8916-41BD-966A-F6CD355CD3D8}">
      <dgm:prSet custT="1"/>
      <dgm:spPr/>
      <dgm:t>
        <a:bodyPr/>
        <a:lstStyle/>
        <a:p>
          <a:endParaRPr kumimoji="1" lang="ja-JP" altLang="en-US" sz="800" b="1"/>
        </a:p>
      </dgm:t>
    </dgm:pt>
    <dgm:pt modelId="{7400AFCA-A5E0-4C7F-A6F9-A5D458B143AB}" type="sibTrans" cxnId="{86235E6D-8916-41BD-966A-F6CD355CD3D8}">
      <dgm:prSet/>
      <dgm:spPr/>
      <dgm:t>
        <a:bodyPr/>
        <a:lstStyle/>
        <a:p>
          <a:endParaRPr kumimoji="1" lang="ja-JP" altLang="en-US" sz="2800" b="1"/>
        </a:p>
      </dgm:t>
    </dgm:pt>
    <dgm:pt modelId="{38F4F242-0630-4882-9D4A-4055020E819A}">
      <dgm:prSet phldrT="[テキスト]" custT="1"/>
      <dgm:spPr/>
      <dgm:t>
        <a:bodyPr/>
        <a:lstStyle/>
        <a:p>
          <a:r>
            <a:rPr kumimoji="1" lang="ja-JP" altLang="en-US" sz="1600" b="1" dirty="0" smtClean="0"/>
            <a:t>債務と保証</a:t>
          </a:r>
          <a:endParaRPr kumimoji="1" lang="en-US" altLang="ja-JP" sz="1600" b="1" dirty="0" smtClean="0"/>
        </a:p>
        <a:p>
          <a:r>
            <a:rPr kumimoji="1" lang="ja-JP" altLang="en-US" sz="1600" b="1" dirty="0" smtClean="0"/>
            <a:t>との結合</a:t>
          </a:r>
          <a:endParaRPr kumimoji="1" lang="ja-JP" altLang="en-US" sz="1600" b="1" dirty="0"/>
        </a:p>
      </dgm:t>
    </dgm:pt>
    <dgm:pt modelId="{4DC555EB-67C4-4607-9C5F-9C25B8A48299}" type="parTrans" cxnId="{3A97CC3C-FADF-4DD7-AC47-81CCDA599355}">
      <dgm:prSet custT="1"/>
      <dgm:spPr/>
      <dgm:t>
        <a:bodyPr/>
        <a:lstStyle/>
        <a:p>
          <a:endParaRPr kumimoji="1" lang="ja-JP" altLang="en-US" sz="800" b="1"/>
        </a:p>
      </dgm:t>
    </dgm:pt>
    <dgm:pt modelId="{40814978-FBD1-44FD-8F90-750C5F6DEF42}" type="sibTrans" cxnId="{3A97CC3C-FADF-4DD7-AC47-81CCDA599355}">
      <dgm:prSet/>
      <dgm:spPr/>
      <dgm:t>
        <a:bodyPr/>
        <a:lstStyle/>
        <a:p>
          <a:endParaRPr kumimoji="1" lang="ja-JP" altLang="en-US" sz="2800" b="1"/>
        </a:p>
      </dgm:t>
    </dgm:pt>
    <dgm:pt modelId="{5FF38BCD-3867-4EDE-A967-E6F44B84CB4E}">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600" b="1" dirty="0" smtClean="0"/>
            <a:t>留置権</a:t>
          </a:r>
          <a:endParaRPr kumimoji="1" lang="ja-JP" altLang="en-US" sz="1600" b="1" dirty="0"/>
        </a:p>
      </dgm:t>
    </dgm:pt>
    <dgm:pt modelId="{B5CD181B-AB5E-4900-BCDA-316F4AB489BA}" type="parTrans" cxnId="{18F314AB-50E9-4861-A0FD-5BC6B67530A2}">
      <dgm:prSet custT="1"/>
      <dgm:spPr/>
      <dgm:t>
        <a:bodyPr/>
        <a:lstStyle/>
        <a:p>
          <a:endParaRPr kumimoji="1" lang="ja-JP" altLang="en-US" sz="800" b="1"/>
        </a:p>
      </dgm:t>
    </dgm:pt>
    <dgm:pt modelId="{DB2295D5-727C-4247-9E90-33C55ADD0926}" type="sibTrans" cxnId="{18F314AB-50E9-4861-A0FD-5BC6B67530A2}">
      <dgm:prSet/>
      <dgm:spPr/>
      <dgm:t>
        <a:bodyPr/>
        <a:lstStyle/>
        <a:p>
          <a:endParaRPr kumimoji="1" lang="ja-JP" altLang="en-US" sz="2800" b="1"/>
        </a:p>
      </dgm:t>
    </dgm:pt>
    <dgm:pt modelId="{AA946314-BEC7-4C7D-AE36-839741EA02D9}">
      <dgm:prSet phldrT="[テキスト]" custT="1"/>
      <dgm:spPr/>
      <dgm:t>
        <a:bodyPr/>
        <a:lstStyle/>
        <a:p>
          <a:r>
            <a:rPr kumimoji="1" lang="ja-JP" altLang="en-US" sz="1600" b="1" dirty="0" smtClean="0"/>
            <a:t>優先弁済権</a:t>
          </a:r>
          <a:endParaRPr kumimoji="1" lang="en-US" altLang="ja-JP" sz="1600" b="1" dirty="0" smtClean="0"/>
        </a:p>
        <a:p>
          <a:r>
            <a:rPr kumimoji="1" lang="ja-JP" altLang="en-US" sz="1600" b="1" dirty="0" smtClean="0"/>
            <a:t>そのもの</a:t>
          </a:r>
          <a:endParaRPr kumimoji="1" lang="ja-JP" altLang="en-US" sz="1600" b="1" dirty="0"/>
        </a:p>
      </dgm:t>
    </dgm:pt>
    <dgm:pt modelId="{FDBFBCEE-B9AE-48D4-8E32-2842CFF51A5B}" type="parTrans" cxnId="{215EF419-75FE-4F37-8554-64B37FC299CB}">
      <dgm:prSet custT="1"/>
      <dgm:spPr/>
      <dgm:t>
        <a:bodyPr/>
        <a:lstStyle/>
        <a:p>
          <a:endParaRPr kumimoji="1" lang="ja-JP" altLang="en-US" sz="800" b="1"/>
        </a:p>
      </dgm:t>
    </dgm:pt>
    <dgm:pt modelId="{3B59D579-BA42-4A7E-A957-0609ED6DB2A0}" type="sibTrans" cxnId="{215EF419-75FE-4F37-8554-64B37FC299CB}">
      <dgm:prSet/>
      <dgm:spPr/>
      <dgm:t>
        <a:bodyPr/>
        <a:lstStyle/>
        <a:p>
          <a:endParaRPr kumimoji="1" lang="ja-JP" altLang="en-US" sz="2800" b="1"/>
        </a:p>
      </dgm:t>
    </dgm:pt>
    <dgm:pt modelId="{596E0AF0-147C-4051-BCB4-B229741083B1}">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600" b="1" dirty="0" smtClean="0"/>
            <a:t>先取特権</a:t>
          </a:r>
          <a:endParaRPr kumimoji="1" lang="ja-JP" altLang="en-US" sz="1600" b="1" dirty="0"/>
        </a:p>
      </dgm:t>
    </dgm:pt>
    <dgm:pt modelId="{E4ADAB68-AABE-4A87-B713-069D10526281}" type="parTrans" cxnId="{77961F7E-94A2-4034-ADCB-7633DAA59043}">
      <dgm:prSet custT="1"/>
      <dgm:spPr/>
      <dgm:t>
        <a:bodyPr/>
        <a:lstStyle/>
        <a:p>
          <a:endParaRPr kumimoji="1" lang="ja-JP" altLang="en-US" sz="800" b="1"/>
        </a:p>
      </dgm:t>
    </dgm:pt>
    <dgm:pt modelId="{10869B4E-E6F2-4A62-AD6F-097C482F850C}" type="sibTrans" cxnId="{77961F7E-94A2-4034-ADCB-7633DAA59043}">
      <dgm:prSet/>
      <dgm:spPr/>
      <dgm:t>
        <a:bodyPr/>
        <a:lstStyle/>
        <a:p>
          <a:endParaRPr kumimoji="1" lang="ja-JP" altLang="en-US" sz="2800" b="1"/>
        </a:p>
      </dgm:t>
    </dgm:pt>
    <dgm:pt modelId="{E2EAACA8-7FA7-4560-A756-9A3B7A896236}">
      <dgm:prSet phldrT="[テキスト]" custT="1"/>
      <dgm:spPr/>
      <dgm:t>
        <a:bodyPr/>
        <a:lstStyle/>
        <a:p>
          <a:r>
            <a:rPr kumimoji="1" lang="ja-JP" altLang="en-US" sz="1600" b="1" dirty="0" smtClean="0"/>
            <a:t>優先弁済権</a:t>
          </a:r>
          <a:endParaRPr kumimoji="1" lang="en-US" altLang="ja-JP" sz="1600" b="1" dirty="0" smtClean="0"/>
        </a:p>
        <a:p>
          <a:r>
            <a:rPr kumimoji="1" lang="ja-JP" altLang="en-US" sz="1600" b="1" dirty="0" smtClean="0"/>
            <a:t>＋留置効</a:t>
          </a:r>
          <a:endParaRPr kumimoji="1" lang="ja-JP" altLang="en-US" sz="1600" b="1" dirty="0"/>
        </a:p>
      </dgm:t>
    </dgm:pt>
    <dgm:pt modelId="{DDE10612-81C3-4A78-A4D3-978248A8B7D4}" type="parTrans" cxnId="{991D7D21-3170-4371-A334-97243B955F6B}">
      <dgm:prSet custT="1"/>
      <dgm:spPr/>
      <dgm:t>
        <a:bodyPr/>
        <a:lstStyle/>
        <a:p>
          <a:endParaRPr kumimoji="1" lang="ja-JP" altLang="en-US" sz="800" b="1"/>
        </a:p>
      </dgm:t>
    </dgm:pt>
    <dgm:pt modelId="{B6BBAD12-3ED2-484B-93CC-B39122484224}" type="sibTrans" cxnId="{991D7D21-3170-4371-A334-97243B955F6B}">
      <dgm:prSet/>
      <dgm:spPr/>
      <dgm:t>
        <a:bodyPr/>
        <a:lstStyle/>
        <a:p>
          <a:endParaRPr kumimoji="1" lang="ja-JP" altLang="en-US" sz="2800" b="1"/>
        </a:p>
      </dgm:t>
    </dgm:pt>
    <dgm:pt modelId="{1E42E1EA-3B86-48C2-94D9-F8310B95799F}">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600" b="1" dirty="0" smtClean="0"/>
            <a:t>質権</a:t>
          </a:r>
          <a:endParaRPr kumimoji="1" lang="ja-JP" altLang="en-US" sz="1600" b="1" dirty="0"/>
        </a:p>
      </dgm:t>
    </dgm:pt>
    <dgm:pt modelId="{493AB292-4E25-46EC-9169-3CC74222AE3B}" type="parTrans" cxnId="{51DED7C1-8B2A-4877-B8E2-5C668C2ED80D}">
      <dgm:prSet custT="1"/>
      <dgm:spPr/>
      <dgm:t>
        <a:bodyPr/>
        <a:lstStyle/>
        <a:p>
          <a:endParaRPr kumimoji="1" lang="ja-JP" altLang="en-US" sz="800" b="1"/>
        </a:p>
      </dgm:t>
    </dgm:pt>
    <dgm:pt modelId="{CD85F9AD-FF03-4772-90C3-9A12E089998E}" type="sibTrans" cxnId="{51DED7C1-8B2A-4877-B8E2-5C668C2ED80D}">
      <dgm:prSet/>
      <dgm:spPr/>
      <dgm:t>
        <a:bodyPr/>
        <a:lstStyle/>
        <a:p>
          <a:endParaRPr kumimoji="1" lang="ja-JP" altLang="en-US" sz="2800" b="1"/>
        </a:p>
      </dgm:t>
    </dgm:pt>
    <dgm:pt modelId="{D00BD7A1-848D-4FEC-82FE-13CFFC155875}">
      <dgm:prSet phldrT="[テキスト]" custT="1"/>
      <dgm:spPr/>
      <dgm:t>
        <a:bodyPr/>
        <a:lstStyle/>
        <a:p>
          <a:r>
            <a:rPr kumimoji="1" lang="ja-JP" altLang="en-US" sz="1600" b="1" smtClean="0"/>
            <a:t>優先弁済権</a:t>
          </a:r>
          <a:endParaRPr kumimoji="1" lang="en-US" altLang="ja-JP" sz="1600" b="1" dirty="0" smtClean="0"/>
        </a:p>
        <a:p>
          <a:r>
            <a:rPr kumimoji="1" lang="ja-JP" altLang="en-US" sz="1600" b="1" dirty="0" smtClean="0"/>
            <a:t>＋追及効</a:t>
          </a:r>
          <a:endParaRPr kumimoji="1" lang="ja-JP" altLang="en-US" sz="1600" b="1" dirty="0"/>
        </a:p>
      </dgm:t>
    </dgm:pt>
    <dgm:pt modelId="{A6D27F75-345A-4BB2-96E0-844080721449}" type="parTrans" cxnId="{6360E1E4-BAE6-4B15-81FD-03233CF928FD}">
      <dgm:prSet custT="1"/>
      <dgm:spPr/>
      <dgm:t>
        <a:bodyPr/>
        <a:lstStyle/>
        <a:p>
          <a:endParaRPr kumimoji="1" lang="ja-JP" altLang="en-US" sz="800" b="1"/>
        </a:p>
      </dgm:t>
    </dgm:pt>
    <dgm:pt modelId="{301D01F9-B5C1-4219-9BBF-6D3267A65864}" type="sibTrans" cxnId="{6360E1E4-BAE6-4B15-81FD-03233CF928FD}">
      <dgm:prSet/>
      <dgm:spPr/>
      <dgm:t>
        <a:bodyPr/>
        <a:lstStyle/>
        <a:p>
          <a:endParaRPr kumimoji="1" lang="ja-JP" altLang="en-US" sz="2800" b="1"/>
        </a:p>
      </dgm:t>
    </dgm:pt>
    <dgm:pt modelId="{19898BFA-ADC1-4627-8616-CEB35434F386}">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600" b="1" dirty="0" smtClean="0"/>
            <a:t>抵当権</a:t>
          </a:r>
          <a:endParaRPr kumimoji="1" lang="ja-JP" altLang="en-US" sz="1600" b="1" dirty="0"/>
        </a:p>
      </dgm:t>
    </dgm:pt>
    <dgm:pt modelId="{A20BDEC0-69C4-414E-9463-35F336708DA0}" type="parTrans" cxnId="{01C01509-0714-4659-8187-A723EC4B4AB9}">
      <dgm:prSet custT="1"/>
      <dgm:spPr/>
      <dgm:t>
        <a:bodyPr/>
        <a:lstStyle/>
        <a:p>
          <a:endParaRPr kumimoji="1" lang="ja-JP" altLang="en-US" sz="800" b="1"/>
        </a:p>
      </dgm:t>
    </dgm:pt>
    <dgm:pt modelId="{DAFDFE14-09CC-41CD-84F7-272ED1ECB887}" type="sibTrans" cxnId="{01C01509-0714-4659-8187-A723EC4B4AB9}">
      <dgm:prSet/>
      <dgm:spPr/>
      <dgm:t>
        <a:bodyPr/>
        <a:lstStyle/>
        <a:p>
          <a:endParaRPr kumimoji="1" lang="ja-JP" altLang="en-US" sz="2800" b="1"/>
        </a:p>
      </dgm:t>
    </dgm:pt>
    <dgm:pt modelId="{C20D455F-A398-4920-A8DD-B73B8700EC1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600" b="1" dirty="0" smtClean="0"/>
            <a:t>保証</a:t>
          </a:r>
          <a:endParaRPr kumimoji="1" lang="ja-JP" altLang="en-US" sz="1600" b="1" dirty="0"/>
        </a:p>
      </dgm:t>
    </dgm:pt>
    <dgm:pt modelId="{58F8EF6C-4C43-40E7-8831-0F0CB354551F}" type="parTrans" cxnId="{21CC4717-4827-4609-BFB8-311F37229647}">
      <dgm:prSet custT="1"/>
      <dgm:spPr/>
      <dgm:t>
        <a:bodyPr/>
        <a:lstStyle/>
        <a:p>
          <a:endParaRPr kumimoji="1" lang="ja-JP" altLang="en-US" sz="800" b="1"/>
        </a:p>
      </dgm:t>
    </dgm:pt>
    <dgm:pt modelId="{D8CD7C0B-AF62-419E-80EB-2C558901616D}" type="sibTrans" cxnId="{21CC4717-4827-4609-BFB8-311F37229647}">
      <dgm:prSet/>
      <dgm:spPr/>
      <dgm:t>
        <a:bodyPr/>
        <a:lstStyle/>
        <a:p>
          <a:endParaRPr kumimoji="1" lang="ja-JP" altLang="en-US" sz="2800" b="1"/>
        </a:p>
      </dgm:t>
    </dgm:pt>
    <dgm:pt modelId="{ACC5D14D-9584-4B2C-BA2E-67914C51D890}">
      <dgm:prSet phldrT="[テキスト]" custT="1"/>
      <dgm:spPr/>
      <dgm:t>
        <a:bodyPr/>
        <a:lstStyle/>
        <a:p>
          <a:r>
            <a:rPr kumimoji="1" lang="ja-JP" altLang="en-US" sz="1600" b="1" dirty="0" smtClean="0"/>
            <a:t>履行拒絶の抗弁権</a:t>
          </a:r>
          <a:endParaRPr kumimoji="1" lang="ja-JP" altLang="en-US" sz="1600" b="1" dirty="0"/>
        </a:p>
      </dgm:t>
    </dgm:pt>
    <dgm:pt modelId="{9D0750AF-700D-412A-905A-12CBCCCA1BB3}" type="parTrans" cxnId="{929FC42E-FE71-44D9-98CA-BD3EF3A0C131}">
      <dgm:prSet/>
      <dgm:spPr/>
      <dgm:t>
        <a:bodyPr/>
        <a:lstStyle/>
        <a:p>
          <a:endParaRPr kumimoji="1" lang="ja-JP" altLang="en-US"/>
        </a:p>
      </dgm:t>
    </dgm:pt>
    <dgm:pt modelId="{28E1135C-7C77-4936-9CB7-69AC46CAAE8E}" type="sibTrans" cxnId="{929FC42E-FE71-44D9-98CA-BD3EF3A0C131}">
      <dgm:prSet/>
      <dgm:spPr/>
      <dgm:t>
        <a:bodyPr/>
        <a:lstStyle/>
        <a:p>
          <a:endParaRPr kumimoji="1" lang="ja-JP" altLang="en-US"/>
        </a:p>
      </dgm:t>
    </dgm:pt>
    <dgm:pt modelId="{C4751537-BA6B-4785-8E81-E9EA3CC15A2A}" type="pres">
      <dgm:prSet presAssocID="{F1102BA5-DE94-4AED-B62F-1B4C8BABE90D}" presName="diagram" presStyleCnt="0">
        <dgm:presLayoutVars>
          <dgm:chPref val="1"/>
          <dgm:dir/>
          <dgm:animOne val="branch"/>
          <dgm:animLvl val="lvl"/>
          <dgm:resizeHandles val="exact"/>
        </dgm:presLayoutVars>
      </dgm:prSet>
      <dgm:spPr/>
      <dgm:t>
        <a:bodyPr/>
        <a:lstStyle/>
        <a:p>
          <a:endParaRPr kumimoji="1" lang="ja-JP" altLang="en-US"/>
        </a:p>
      </dgm:t>
    </dgm:pt>
    <dgm:pt modelId="{3595EA73-B0AC-4851-895C-9E42167FE5B3}" type="pres">
      <dgm:prSet presAssocID="{99587466-15E0-4286-A2B9-07FC3C3E094F}" presName="root1" presStyleCnt="0"/>
      <dgm:spPr/>
    </dgm:pt>
    <dgm:pt modelId="{D32A8103-642D-4B7B-87CA-61291B72B5D7}" type="pres">
      <dgm:prSet presAssocID="{99587466-15E0-4286-A2B9-07FC3C3E094F}" presName="LevelOneTextNode" presStyleLbl="node0" presStyleIdx="0" presStyleCnt="1" custScaleX="121000" custScaleY="161051">
        <dgm:presLayoutVars>
          <dgm:chPref val="3"/>
        </dgm:presLayoutVars>
      </dgm:prSet>
      <dgm:spPr/>
      <dgm:t>
        <a:bodyPr/>
        <a:lstStyle/>
        <a:p>
          <a:endParaRPr kumimoji="1" lang="ja-JP" altLang="en-US"/>
        </a:p>
      </dgm:t>
    </dgm:pt>
    <dgm:pt modelId="{2244A5C4-9B02-495D-8798-64E4F2A59CDB}" type="pres">
      <dgm:prSet presAssocID="{99587466-15E0-4286-A2B9-07FC3C3E094F}" presName="level2hierChild" presStyleCnt="0"/>
      <dgm:spPr/>
    </dgm:pt>
    <dgm:pt modelId="{8B59849E-AA06-4FEB-89AB-6CDA740175AC}" type="pres">
      <dgm:prSet presAssocID="{998BE8EB-E0F4-4288-B021-C56D4C6DE039}" presName="conn2-1" presStyleLbl="parChTrans1D2" presStyleIdx="0" presStyleCnt="2"/>
      <dgm:spPr/>
      <dgm:t>
        <a:bodyPr/>
        <a:lstStyle/>
        <a:p>
          <a:endParaRPr kumimoji="1" lang="ja-JP" altLang="en-US"/>
        </a:p>
      </dgm:t>
    </dgm:pt>
    <dgm:pt modelId="{27EC15AA-97A1-490F-B1D2-D32D5F7FA15F}" type="pres">
      <dgm:prSet presAssocID="{998BE8EB-E0F4-4288-B021-C56D4C6DE039}" presName="connTx" presStyleLbl="parChTrans1D2" presStyleIdx="0" presStyleCnt="2"/>
      <dgm:spPr/>
      <dgm:t>
        <a:bodyPr/>
        <a:lstStyle/>
        <a:p>
          <a:endParaRPr kumimoji="1" lang="ja-JP" altLang="en-US"/>
        </a:p>
      </dgm:t>
    </dgm:pt>
    <dgm:pt modelId="{2A70C591-35C8-4168-831E-F718B45AD4D7}" type="pres">
      <dgm:prSet presAssocID="{AEABFC46-2B93-4827-8CD5-5C60F211E521}" presName="root2" presStyleCnt="0"/>
      <dgm:spPr/>
    </dgm:pt>
    <dgm:pt modelId="{0BFB35EB-52CB-4851-B64A-1F274210194C}" type="pres">
      <dgm:prSet presAssocID="{AEABFC46-2B93-4827-8CD5-5C60F211E521}" presName="LevelTwoTextNode" presStyleLbl="node2" presStyleIdx="0" presStyleCnt="2" custScaleX="110000" custScaleY="133100">
        <dgm:presLayoutVars>
          <dgm:chPref val="3"/>
        </dgm:presLayoutVars>
      </dgm:prSet>
      <dgm:spPr/>
      <dgm:t>
        <a:bodyPr/>
        <a:lstStyle/>
        <a:p>
          <a:endParaRPr kumimoji="1" lang="ja-JP" altLang="en-US"/>
        </a:p>
      </dgm:t>
    </dgm:pt>
    <dgm:pt modelId="{B74BC329-1E6B-4F61-B37D-00B5320D8674}" type="pres">
      <dgm:prSet presAssocID="{AEABFC46-2B93-4827-8CD5-5C60F211E521}" presName="level3hierChild" presStyleCnt="0"/>
      <dgm:spPr/>
    </dgm:pt>
    <dgm:pt modelId="{B050AD57-94F5-4FBC-91D6-863D577BBCE5}" type="pres">
      <dgm:prSet presAssocID="{BFDFFFAE-65DD-4DC7-AF77-34832BC03273}" presName="conn2-1" presStyleLbl="parChTrans1D3" presStyleIdx="0" presStyleCnt="4"/>
      <dgm:spPr/>
      <dgm:t>
        <a:bodyPr/>
        <a:lstStyle/>
        <a:p>
          <a:endParaRPr kumimoji="1" lang="ja-JP" altLang="en-US"/>
        </a:p>
      </dgm:t>
    </dgm:pt>
    <dgm:pt modelId="{B2B2AA59-94E4-4B9B-AB2F-3E98BC513B6E}" type="pres">
      <dgm:prSet presAssocID="{BFDFFFAE-65DD-4DC7-AF77-34832BC03273}" presName="connTx" presStyleLbl="parChTrans1D3" presStyleIdx="0" presStyleCnt="4"/>
      <dgm:spPr/>
      <dgm:t>
        <a:bodyPr/>
        <a:lstStyle/>
        <a:p>
          <a:endParaRPr kumimoji="1" lang="ja-JP" altLang="en-US"/>
        </a:p>
      </dgm:t>
    </dgm:pt>
    <dgm:pt modelId="{5184CF20-86DB-45B8-8DB4-222E9E50DB79}" type="pres">
      <dgm:prSet presAssocID="{BC7524BF-1711-4786-9467-0B1AED8B5A7B}" presName="root2" presStyleCnt="0"/>
      <dgm:spPr/>
    </dgm:pt>
    <dgm:pt modelId="{1FFA53D1-6BF8-4A26-83BE-946C0F469C2F}" type="pres">
      <dgm:prSet presAssocID="{BC7524BF-1711-4786-9467-0B1AED8B5A7B}" presName="LevelTwoTextNode" presStyleLbl="node3" presStyleIdx="0" presStyleCnt="4" custScaleX="121001" custScaleY="133100">
        <dgm:presLayoutVars>
          <dgm:chPref val="3"/>
        </dgm:presLayoutVars>
      </dgm:prSet>
      <dgm:spPr/>
      <dgm:t>
        <a:bodyPr/>
        <a:lstStyle/>
        <a:p>
          <a:endParaRPr kumimoji="1" lang="ja-JP" altLang="en-US"/>
        </a:p>
      </dgm:t>
    </dgm:pt>
    <dgm:pt modelId="{6F737AC6-2C4D-47F2-B03D-BF2CB02C992E}" type="pres">
      <dgm:prSet presAssocID="{BC7524BF-1711-4786-9467-0B1AED8B5A7B}" presName="level3hierChild" presStyleCnt="0"/>
      <dgm:spPr/>
    </dgm:pt>
    <dgm:pt modelId="{CC4BFA90-27F2-4EC6-85B3-E5DF8E1BC93B}" type="pres">
      <dgm:prSet presAssocID="{58F8EF6C-4C43-40E7-8831-0F0CB354551F}" presName="conn2-1" presStyleLbl="parChTrans1D4" presStyleIdx="0" presStyleCnt="10"/>
      <dgm:spPr/>
      <dgm:t>
        <a:bodyPr/>
        <a:lstStyle/>
        <a:p>
          <a:endParaRPr kumimoji="1" lang="ja-JP" altLang="en-US"/>
        </a:p>
      </dgm:t>
    </dgm:pt>
    <dgm:pt modelId="{58100B87-A88C-4C07-A8F5-3E4694FF7254}" type="pres">
      <dgm:prSet presAssocID="{58F8EF6C-4C43-40E7-8831-0F0CB354551F}" presName="connTx" presStyleLbl="parChTrans1D4" presStyleIdx="0" presStyleCnt="10"/>
      <dgm:spPr/>
      <dgm:t>
        <a:bodyPr/>
        <a:lstStyle/>
        <a:p>
          <a:endParaRPr kumimoji="1" lang="ja-JP" altLang="en-US"/>
        </a:p>
      </dgm:t>
    </dgm:pt>
    <dgm:pt modelId="{737481FA-9945-43D1-9A80-300D8900B186}" type="pres">
      <dgm:prSet presAssocID="{C20D455F-A398-4920-A8DD-B73B8700EC18}" presName="root2" presStyleCnt="0"/>
      <dgm:spPr/>
    </dgm:pt>
    <dgm:pt modelId="{C1138CC5-B269-42AA-9A0E-07A4AEA6B437}" type="pres">
      <dgm:prSet presAssocID="{C20D455F-A398-4920-A8DD-B73B8700EC18}" presName="LevelTwoTextNode" presStyleLbl="node4" presStyleIdx="0" presStyleCnt="10" custScaleX="110000" custScaleY="110000" custLinFactNeighborX="218">
        <dgm:presLayoutVars>
          <dgm:chPref val="3"/>
        </dgm:presLayoutVars>
      </dgm:prSet>
      <dgm:spPr/>
      <dgm:t>
        <a:bodyPr/>
        <a:lstStyle/>
        <a:p>
          <a:endParaRPr kumimoji="1" lang="ja-JP" altLang="en-US"/>
        </a:p>
      </dgm:t>
    </dgm:pt>
    <dgm:pt modelId="{E9B5CBD8-3A31-4DF1-8DF8-7032F73A4896}" type="pres">
      <dgm:prSet presAssocID="{C20D455F-A398-4920-A8DD-B73B8700EC18}" presName="level3hierChild" presStyleCnt="0"/>
      <dgm:spPr/>
    </dgm:pt>
    <dgm:pt modelId="{220C9A61-DCD4-4BDC-ABC0-EC52E471E2A8}" type="pres">
      <dgm:prSet presAssocID="{4DC555EB-67C4-4607-9C5F-9C25B8A48299}" presName="conn2-1" presStyleLbl="parChTrans1D3" presStyleIdx="1" presStyleCnt="4"/>
      <dgm:spPr/>
      <dgm:t>
        <a:bodyPr/>
        <a:lstStyle/>
        <a:p>
          <a:endParaRPr kumimoji="1" lang="ja-JP" altLang="en-US"/>
        </a:p>
      </dgm:t>
    </dgm:pt>
    <dgm:pt modelId="{6342DBB1-5872-4CB4-AD0C-28F6B6219FB2}" type="pres">
      <dgm:prSet presAssocID="{4DC555EB-67C4-4607-9C5F-9C25B8A48299}" presName="connTx" presStyleLbl="parChTrans1D3" presStyleIdx="1" presStyleCnt="4"/>
      <dgm:spPr/>
      <dgm:t>
        <a:bodyPr/>
        <a:lstStyle/>
        <a:p>
          <a:endParaRPr kumimoji="1" lang="ja-JP" altLang="en-US"/>
        </a:p>
      </dgm:t>
    </dgm:pt>
    <dgm:pt modelId="{9D52E481-E282-4D0F-944C-15C5C25E43F8}" type="pres">
      <dgm:prSet presAssocID="{38F4F242-0630-4882-9D4A-4055020E819A}" presName="root2" presStyleCnt="0"/>
      <dgm:spPr/>
    </dgm:pt>
    <dgm:pt modelId="{0EE78313-1BC6-41E4-BA26-7E890A7F409A}" type="pres">
      <dgm:prSet presAssocID="{38F4F242-0630-4882-9D4A-4055020E819A}" presName="LevelTwoTextNode" presStyleLbl="node3" presStyleIdx="1" presStyleCnt="4" custScaleX="121001" custScaleY="133100">
        <dgm:presLayoutVars>
          <dgm:chPref val="3"/>
        </dgm:presLayoutVars>
      </dgm:prSet>
      <dgm:spPr/>
      <dgm:t>
        <a:bodyPr/>
        <a:lstStyle/>
        <a:p>
          <a:endParaRPr kumimoji="1" lang="ja-JP" altLang="en-US"/>
        </a:p>
      </dgm:t>
    </dgm:pt>
    <dgm:pt modelId="{EE39EBC4-9380-4B03-8E48-3BF2C5D5052F}" type="pres">
      <dgm:prSet presAssocID="{38F4F242-0630-4882-9D4A-4055020E819A}" presName="level3hierChild" presStyleCnt="0"/>
      <dgm:spPr/>
    </dgm:pt>
    <dgm:pt modelId="{923A00A4-E2F4-4282-94C4-610A69AC37D0}" type="pres">
      <dgm:prSet presAssocID="{190E0F6D-7D2E-4CFE-8E82-E4B3CC6C7B3B}" presName="conn2-1" presStyleLbl="parChTrans1D4" presStyleIdx="1" presStyleCnt="10"/>
      <dgm:spPr/>
      <dgm:t>
        <a:bodyPr/>
        <a:lstStyle/>
        <a:p>
          <a:endParaRPr kumimoji="1" lang="ja-JP" altLang="en-US"/>
        </a:p>
      </dgm:t>
    </dgm:pt>
    <dgm:pt modelId="{ABE301B8-98AA-4616-B5CF-27C740F82085}" type="pres">
      <dgm:prSet presAssocID="{190E0F6D-7D2E-4CFE-8E82-E4B3CC6C7B3B}" presName="connTx" presStyleLbl="parChTrans1D4" presStyleIdx="1" presStyleCnt="10"/>
      <dgm:spPr/>
      <dgm:t>
        <a:bodyPr/>
        <a:lstStyle/>
        <a:p>
          <a:endParaRPr kumimoji="1" lang="ja-JP" altLang="en-US"/>
        </a:p>
      </dgm:t>
    </dgm:pt>
    <dgm:pt modelId="{0C63F0D3-0958-4EF1-8C28-66B494FC01A5}" type="pres">
      <dgm:prSet presAssocID="{6325C317-E712-43A4-9FE6-617083950319}" presName="root2" presStyleCnt="0"/>
      <dgm:spPr/>
    </dgm:pt>
    <dgm:pt modelId="{54968BB5-5E54-4858-AB9C-AD37887B41A0}" type="pres">
      <dgm:prSet presAssocID="{6325C317-E712-43A4-9FE6-617083950319}" presName="LevelTwoTextNode" presStyleLbl="node4" presStyleIdx="1" presStyleCnt="10" custScaleX="110000" custScaleY="110000" custLinFactNeighborX="218">
        <dgm:presLayoutVars>
          <dgm:chPref val="3"/>
        </dgm:presLayoutVars>
      </dgm:prSet>
      <dgm:spPr/>
      <dgm:t>
        <a:bodyPr/>
        <a:lstStyle/>
        <a:p>
          <a:endParaRPr kumimoji="1" lang="ja-JP" altLang="en-US"/>
        </a:p>
      </dgm:t>
    </dgm:pt>
    <dgm:pt modelId="{012FF3DC-1052-4EE0-B164-8AA15EF93D71}" type="pres">
      <dgm:prSet presAssocID="{6325C317-E712-43A4-9FE6-617083950319}" presName="level3hierChild" presStyleCnt="0"/>
      <dgm:spPr/>
    </dgm:pt>
    <dgm:pt modelId="{FC305540-65E2-4653-916F-785EC598D09F}" type="pres">
      <dgm:prSet presAssocID="{2EC2CE04-AD9A-4AE6-8181-C61FB9E0A541}" presName="conn2-1" presStyleLbl="parChTrans1D2" presStyleIdx="1" presStyleCnt="2"/>
      <dgm:spPr/>
      <dgm:t>
        <a:bodyPr/>
        <a:lstStyle/>
        <a:p>
          <a:endParaRPr kumimoji="1" lang="ja-JP" altLang="en-US"/>
        </a:p>
      </dgm:t>
    </dgm:pt>
    <dgm:pt modelId="{3A7A296E-68B1-4A68-A28E-60B50A1A19CA}" type="pres">
      <dgm:prSet presAssocID="{2EC2CE04-AD9A-4AE6-8181-C61FB9E0A541}" presName="connTx" presStyleLbl="parChTrans1D2" presStyleIdx="1" presStyleCnt="2"/>
      <dgm:spPr/>
      <dgm:t>
        <a:bodyPr/>
        <a:lstStyle/>
        <a:p>
          <a:endParaRPr kumimoji="1" lang="ja-JP" altLang="en-US"/>
        </a:p>
      </dgm:t>
    </dgm:pt>
    <dgm:pt modelId="{CEB7E2B8-A2BA-4DDE-BDD4-7422D74408CB}" type="pres">
      <dgm:prSet presAssocID="{7D0BE751-684C-4C50-A660-B85EABCCDDD4}" presName="root2" presStyleCnt="0"/>
      <dgm:spPr/>
    </dgm:pt>
    <dgm:pt modelId="{600B2E6D-0C03-4098-AA17-C9A86AC0AB0C}" type="pres">
      <dgm:prSet presAssocID="{7D0BE751-684C-4C50-A660-B85EABCCDDD4}" presName="LevelTwoTextNode" presStyleLbl="node2" presStyleIdx="1" presStyleCnt="2" custScaleX="110000" custScaleY="133100">
        <dgm:presLayoutVars>
          <dgm:chPref val="3"/>
        </dgm:presLayoutVars>
      </dgm:prSet>
      <dgm:spPr/>
      <dgm:t>
        <a:bodyPr/>
        <a:lstStyle/>
        <a:p>
          <a:endParaRPr kumimoji="1" lang="ja-JP" altLang="en-US"/>
        </a:p>
      </dgm:t>
    </dgm:pt>
    <dgm:pt modelId="{69D8C8C9-AD4E-4270-A2AE-F868743ADE65}" type="pres">
      <dgm:prSet presAssocID="{7D0BE751-684C-4C50-A660-B85EABCCDDD4}" presName="level3hierChild" presStyleCnt="0"/>
      <dgm:spPr/>
    </dgm:pt>
    <dgm:pt modelId="{3B806F02-3769-4D8E-8F01-8295A261DBDD}" type="pres">
      <dgm:prSet presAssocID="{D01A33EC-1709-4D3C-A719-AC2D96390279}" presName="conn2-1" presStyleLbl="parChTrans1D3" presStyleIdx="2" presStyleCnt="4"/>
      <dgm:spPr/>
      <dgm:t>
        <a:bodyPr/>
        <a:lstStyle/>
        <a:p>
          <a:endParaRPr kumimoji="1" lang="ja-JP" altLang="en-US"/>
        </a:p>
      </dgm:t>
    </dgm:pt>
    <dgm:pt modelId="{C669129F-AB68-48BF-A2A4-C89D301DC7FA}" type="pres">
      <dgm:prSet presAssocID="{D01A33EC-1709-4D3C-A719-AC2D96390279}" presName="connTx" presStyleLbl="parChTrans1D3" presStyleIdx="2" presStyleCnt="4"/>
      <dgm:spPr/>
      <dgm:t>
        <a:bodyPr/>
        <a:lstStyle/>
        <a:p>
          <a:endParaRPr kumimoji="1" lang="ja-JP" altLang="en-US"/>
        </a:p>
      </dgm:t>
    </dgm:pt>
    <dgm:pt modelId="{E9AFE1D3-C910-4693-8059-01187B8BF419}" type="pres">
      <dgm:prSet presAssocID="{6FA3721A-CE27-4392-A0B4-CAF1F24138FD}" presName="root2" presStyleCnt="0"/>
      <dgm:spPr/>
    </dgm:pt>
    <dgm:pt modelId="{27B40409-4380-4D05-811B-23154A436DFF}" type="pres">
      <dgm:prSet presAssocID="{6FA3721A-CE27-4392-A0B4-CAF1F24138FD}" presName="LevelTwoTextNode" presStyleLbl="node3" presStyleIdx="2" presStyleCnt="4" custScaleX="121001" custScaleY="133100">
        <dgm:presLayoutVars>
          <dgm:chPref val="3"/>
        </dgm:presLayoutVars>
      </dgm:prSet>
      <dgm:spPr/>
      <dgm:t>
        <a:bodyPr/>
        <a:lstStyle/>
        <a:p>
          <a:endParaRPr kumimoji="1" lang="ja-JP" altLang="en-US"/>
        </a:p>
      </dgm:t>
    </dgm:pt>
    <dgm:pt modelId="{8399A81A-BD28-4892-BAC0-6024E15BB85E}" type="pres">
      <dgm:prSet presAssocID="{6FA3721A-CE27-4392-A0B4-CAF1F24138FD}" presName="level3hierChild" presStyleCnt="0"/>
      <dgm:spPr/>
    </dgm:pt>
    <dgm:pt modelId="{BCC37230-AE56-4F33-995F-F35BD37DB790}" type="pres">
      <dgm:prSet presAssocID="{9D0750AF-700D-412A-905A-12CBCCCA1BB3}" presName="conn2-1" presStyleLbl="parChTrans1D4" presStyleIdx="2" presStyleCnt="10"/>
      <dgm:spPr/>
      <dgm:t>
        <a:bodyPr/>
        <a:lstStyle/>
        <a:p>
          <a:endParaRPr kumimoji="1" lang="ja-JP" altLang="en-US"/>
        </a:p>
      </dgm:t>
    </dgm:pt>
    <dgm:pt modelId="{14357726-F570-4C91-836B-08A0E7CB1E4D}" type="pres">
      <dgm:prSet presAssocID="{9D0750AF-700D-412A-905A-12CBCCCA1BB3}" presName="connTx" presStyleLbl="parChTrans1D4" presStyleIdx="2" presStyleCnt="10"/>
      <dgm:spPr/>
      <dgm:t>
        <a:bodyPr/>
        <a:lstStyle/>
        <a:p>
          <a:endParaRPr kumimoji="1" lang="ja-JP" altLang="en-US"/>
        </a:p>
      </dgm:t>
    </dgm:pt>
    <dgm:pt modelId="{99934EC4-9A22-44F6-8C70-324E3CF906C6}" type="pres">
      <dgm:prSet presAssocID="{ACC5D14D-9584-4B2C-BA2E-67914C51D890}" presName="root2" presStyleCnt="0"/>
      <dgm:spPr/>
    </dgm:pt>
    <dgm:pt modelId="{2CCD5B36-061F-4002-88EA-4EDAD8214AAF}" type="pres">
      <dgm:prSet presAssocID="{ACC5D14D-9584-4B2C-BA2E-67914C51D890}" presName="LevelTwoTextNode" presStyleLbl="node4" presStyleIdx="2" presStyleCnt="10" custScaleX="110000">
        <dgm:presLayoutVars>
          <dgm:chPref val="3"/>
        </dgm:presLayoutVars>
      </dgm:prSet>
      <dgm:spPr/>
      <dgm:t>
        <a:bodyPr/>
        <a:lstStyle/>
        <a:p>
          <a:endParaRPr kumimoji="1" lang="ja-JP" altLang="en-US"/>
        </a:p>
      </dgm:t>
    </dgm:pt>
    <dgm:pt modelId="{9EE5AF6D-562C-4793-8E2E-7F0736D04BB0}" type="pres">
      <dgm:prSet presAssocID="{ACC5D14D-9584-4B2C-BA2E-67914C51D890}" presName="level3hierChild" presStyleCnt="0"/>
      <dgm:spPr/>
    </dgm:pt>
    <dgm:pt modelId="{B50397F5-C4B6-413A-AF72-687932145BAF}" type="pres">
      <dgm:prSet presAssocID="{B5CD181B-AB5E-4900-BCDA-316F4AB489BA}" presName="conn2-1" presStyleLbl="parChTrans1D4" presStyleIdx="3" presStyleCnt="10"/>
      <dgm:spPr/>
      <dgm:t>
        <a:bodyPr/>
        <a:lstStyle/>
        <a:p>
          <a:endParaRPr kumimoji="1" lang="ja-JP" altLang="en-US"/>
        </a:p>
      </dgm:t>
    </dgm:pt>
    <dgm:pt modelId="{E956E7D0-E6D5-45A5-994C-CFCD8BDAA70C}" type="pres">
      <dgm:prSet presAssocID="{B5CD181B-AB5E-4900-BCDA-316F4AB489BA}" presName="connTx" presStyleLbl="parChTrans1D4" presStyleIdx="3" presStyleCnt="10"/>
      <dgm:spPr/>
      <dgm:t>
        <a:bodyPr/>
        <a:lstStyle/>
        <a:p>
          <a:endParaRPr kumimoji="1" lang="ja-JP" altLang="en-US"/>
        </a:p>
      </dgm:t>
    </dgm:pt>
    <dgm:pt modelId="{43D1A719-5BDD-47A1-AB48-76EF21EBA39A}" type="pres">
      <dgm:prSet presAssocID="{5FF38BCD-3867-4EDE-A967-E6F44B84CB4E}" presName="root2" presStyleCnt="0"/>
      <dgm:spPr/>
    </dgm:pt>
    <dgm:pt modelId="{E06E6810-59C1-4FC3-B5B7-1107ED4BE69B}" type="pres">
      <dgm:prSet presAssocID="{5FF38BCD-3867-4EDE-A967-E6F44B84CB4E}" presName="LevelTwoTextNode" presStyleLbl="node4" presStyleIdx="3" presStyleCnt="10" custScaleY="110000" custLinFactNeighborX="-281">
        <dgm:presLayoutVars>
          <dgm:chPref val="3"/>
        </dgm:presLayoutVars>
      </dgm:prSet>
      <dgm:spPr/>
      <dgm:t>
        <a:bodyPr/>
        <a:lstStyle/>
        <a:p>
          <a:endParaRPr kumimoji="1" lang="ja-JP" altLang="en-US"/>
        </a:p>
      </dgm:t>
    </dgm:pt>
    <dgm:pt modelId="{D5D690E1-9897-4D3E-B920-311D84B18305}" type="pres">
      <dgm:prSet presAssocID="{5FF38BCD-3867-4EDE-A967-E6F44B84CB4E}" presName="level3hierChild" presStyleCnt="0"/>
      <dgm:spPr/>
    </dgm:pt>
    <dgm:pt modelId="{94F7FD00-E5AE-4783-8212-E33DE6E92C16}" type="pres">
      <dgm:prSet presAssocID="{3143BC40-E306-4EDD-A3D4-FC32FB6277EB}" presName="conn2-1" presStyleLbl="parChTrans1D3" presStyleIdx="3" presStyleCnt="4"/>
      <dgm:spPr/>
      <dgm:t>
        <a:bodyPr/>
        <a:lstStyle/>
        <a:p>
          <a:endParaRPr kumimoji="1" lang="ja-JP" altLang="en-US"/>
        </a:p>
      </dgm:t>
    </dgm:pt>
    <dgm:pt modelId="{03ABE591-E907-43CE-8E18-02F80C2E10A2}" type="pres">
      <dgm:prSet presAssocID="{3143BC40-E306-4EDD-A3D4-FC32FB6277EB}" presName="connTx" presStyleLbl="parChTrans1D3" presStyleIdx="3" presStyleCnt="4"/>
      <dgm:spPr/>
      <dgm:t>
        <a:bodyPr/>
        <a:lstStyle/>
        <a:p>
          <a:endParaRPr kumimoji="1" lang="ja-JP" altLang="en-US"/>
        </a:p>
      </dgm:t>
    </dgm:pt>
    <dgm:pt modelId="{11B8A763-3D7F-4E49-BB76-C7D2B212224A}" type="pres">
      <dgm:prSet presAssocID="{70D10A57-43AB-47AD-A81D-3EDBC6585E8C}" presName="root2" presStyleCnt="0"/>
      <dgm:spPr/>
    </dgm:pt>
    <dgm:pt modelId="{EE07FF54-DB2C-48C9-9236-20B572909366}" type="pres">
      <dgm:prSet presAssocID="{70D10A57-43AB-47AD-A81D-3EDBC6585E8C}" presName="LevelTwoTextNode" presStyleLbl="node3" presStyleIdx="3" presStyleCnt="4" custScaleX="121001" custScaleY="133100">
        <dgm:presLayoutVars>
          <dgm:chPref val="3"/>
        </dgm:presLayoutVars>
      </dgm:prSet>
      <dgm:spPr/>
      <dgm:t>
        <a:bodyPr/>
        <a:lstStyle/>
        <a:p>
          <a:endParaRPr kumimoji="1" lang="ja-JP" altLang="en-US"/>
        </a:p>
      </dgm:t>
    </dgm:pt>
    <dgm:pt modelId="{2FBDBACE-FAAE-4F31-9134-AFBDCC00B56A}" type="pres">
      <dgm:prSet presAssocID="{70D10A57-43AB-47AD-A81D-3EDBC6585E8C}" presName="level3hierChild" presStyleCnt="0"/>
      <dgm:spPr/>
    </dgm:pt>
    <dgm:pt modelId="{1303CE9F-43BA-4BD5-A69B-DF2CE3336029}" type="pres">
      <dgm:prSet presAssocID="{FDBFBCEE-B9AE-48D4-8E32-2842CFF51A5B}" presName="conn2-1" presStyleLbl="parChTrans1D4" presStyleIdx="4" presStyleCnt="10"/>
      <dgm:spPr/>
      <dgm:t>
        <a:bodyPr/>
        <a:lstStyle/>
        <a:p>
          <a:endParaRPr kumimoji="1" lang="ja-JP" altLang="en-US"/>
        </a:p>
      </dgm:t>
    </dgm:pt>
    <dgm:pt modelId="{AE050834-F22B-4578-B0AA-A78172050E15}" type="pres">
      <dgm:prSet presAssocID="{FDBFBCEE-B9AE-48D4-8E32-2842CFF51A5B}" presName="connTx" presStyleLbl="parChTrans1D4" presStyleIdx="4" presStyleCnt="10"/>
      <dgm:spPr/>
      <dgm:t>
        <a:bodyPr/>
        <a:lstStyle/>
        <a:p>
          <a:endParaRPr kumimoji="1" lang="ja-JP" altLang="en-US"/>
        </a:p>
      </dgm:t>
    </dgm:pt>
    <dgm:pt modelId="{32D474A1-60BB-44BE-9EAC-F797B1013C24}" type="pres">
      <dgm:prSet presAssocID="{AA946314-BEC7-4C7D-AE36-839741EA02D9}" presName="root2" presStyleCnt="0"/>
      <dgm:spPr/>
    </dgm:pt>
    <dgm:pt modelId="{87211E38-4568-4BB1-8059-D29DD999E909}" type="pres">
      <dgm:prSet presAssocID="{AA946314-BEC7-4C7D-AE36-839741EA02D9}" presName="LevelTwoTextNode" presStyleLbl="node4" presStyleIdx="4" presStyleCnt="10" custScaleX="110000" custScaleY="110000">
        <dgm:presLayoutVars>
          <dgm:chPref val="3"/>
        </dgm:presLayoutVars>
      </dgm:prSet>
      <dgm:spPr/>
      <dgm:t>
        <a:bodyPr/>
        <a:lstStyle/>
        <a:p>
          <a:endParaRPr kumimoji="1" lang="ja-JP" altLang="en-US"/>
        </a:p>
      </dgm:t>
    </dgm:pt>
    <dgm:pt modelId="{54B694B4-5CDE-4A84-9187-601C684C3D2B}" type="pres">
      <dgm:prSet presAssocID="{AA946314-BEC7-4C7D-AE36-839741EA02D9}" presName="level3hierChild" presStyleCnt="0"/>
      <dgm:spPr/>
    </dgm:pt>
    <dgm:pt modelId="{861DC03A-A891-406E-8050-5F107830B26A}" type="pres">
      <dgm:prSet presAssocID="{E4ADAB68-AABE-4A87-B713-069D10526281}" presName="conn2-1" presStyleLbl="parChTrans1D4" presStyleIdx="5" presStyleCnt="10"/>
      <dgm:spPr/>
      <dgm:t>
        <a:bodyPr/>
        <a:lstStyle/>
        <a:p>
          <a:endParaRPr kumimoji="1" lang="ja-JP" altLang="en-US"/>
        </a:p>
      </dgm:t>
    </dgm:pt>
    <dgm:pt modelId="{C7F73258-6AD6-499D-B3F4-E12B4AA67CCF}" type="pres">
      <dgm:prSet presAssocID="{E4ADAB68-AABE-4A87-B713-069D10526281}" presName="connTx" presStyleLbl="parChTrans1D4" presStyleIdx="5" presStyleCnt="10"/>
      <dgm:spPr/>
      <dgm:t>
        <a:bodyPr/>
        <a:lstStyle/>
        <a:p>
          <a:endParaRPr kumimoji="1" lang="ja-JP" altLang="en-US"/>
        </a:p>
      </dgm:t>
    </dgm:pt>
    <dgm:pt modelId="{05F8FB2D-30CC-4312-B83E-1CEE5A018854}" type="pres">
      <dgm:prSet presAssocID="{596E0AF0-147C-4051-BCB4-B229741083B1}" presName="root2" presStyleCnt="0"/>
      <dgm:spPr/>
    </dgm:pt>
    <dgm:pt modelId="{E3B075B5-36F8-4952-B030-0BD10AB95567}" type="pres">
      <dgm:prSet presAssocID="{596E0AF0-147C-4051-BCB4-B229741083B1}" presName="LevelTwoTextNode" presStyleLbl="node4" presStyleIdx="5" presStyleCnt="10" custScaleY="110000">
        <dgm:presLayoutVars>
          <dgm:chPref val="3"/>
        </dgm:presLayoutVars>
      </dgm:prSet>
      <dgm:spPr/>
      <dgm:t>
        <a:bodyPr/>
        <a:lstStyle/>
        <a:p>
          <a:endParaRPr kumimoji="1" lang="ja-JP" altLang="en-US"/>
        </a:p>
      </dgm:t>
    </dgm:pt>
    <dgm:pt modelId="{1EBA6B49-4253-4CA0-888B-4684CDC01144}" type="pres">
      <dgm:prSet presAssocID="{596E0AF0-147C-4051-BCB4-B229741083B1}" presName="level3hierChild" presStyleCnt="0"/>
      <dgm:spPr/>
    </dgm:pt>
    <dgm:pt modelId="{A3F60D46-991A-4F09-AB68-2D47B6556471}" type="pres">
      <dgm:prSet presAssocID="{DDE10612-81C3-4A78-A4D3-978248A8B7D4}" presName="conn2-1" presStyleLbl="parChTrans1D4" presStyleIdx="6" presStyleCnt="10"/>
      <dgm:spPr/>
      <dgm:t>
        <a:bodyPr/>
        <a:lstStyle/>
        <a:p>
          <a:endParaRPr kumimoji="1" lang="ja-JP" altLang="en-US"/>
        </a:p>
      </dgm:t>
    </dgm:pt>
    <dgm:pt modelId="{321C47DA-CF78-4294-87FE-E5069063183D}" type="pres">
      <dgm:prSet presAssocID="{DDE10612-81C3-4A78-A4D3-978248A8B7D4}" presName="connTx" presStyleLbl="parChTrans1D4" presStyleIdx="6" presStyleCnt="10"/>
      <dgm:spPr/>
      <dgm:t>
        <a:bodyPr/>
        <a:lstStyle/>
        <a:p>
          <a:endParaRPr kumimoji="1" lang="ja-JP" altLang="en-US"/>
        </a:p>
      </dgm:t>
    </dgm:pt>
    <dgm:pt modelId="{1BE6C454-A63B-4FE3-8E7B-55EDABAD3C39}" type="pres">
      <dgm:prSet presAssocID="{E2EAACA8-7FA7-4560-A756-9A3B7A896236}" presName="root2" presStyleCnt="0"/>
      <dgm:spPr/>
    </dgm:pt>
    <dgm:pt modelId="{88A5BCE1-8862-4495-824C-587517D497ED}" type="pres">
      <dgm:prSet presAssocID="{E2EAACA8-7FA7-4560-A756-9A3B7A896236}" presName="LevelTwoTextNode" presStyleLbl="node4" presStyleIdx="6" presStyleCnt="10" custScaleX="110000" custScaleY="110000">
        <dgm:presLayoutVars>
          <dgm:chPref val="3"/>
        </dgm:presLayoutVars>
      </dgm:prSet>
      <dgm:spPr/>
      <dgm:t>
        <a:bodyPr/>
        <a:lstStyle/>
        <a:p>
          <a:endParaRPr kumimoji="1" lang="ja-JP" altLang="en-US"/>
        </a:p>
      </dgm:t>
    </dgm:pt>
    <dgm:pt modelId="{12677FD2-D4B7-49C1-B7E2-62B4F7282AE4}" type="pres">
      <dgm:prSet presAssocID="{E2EAACA8-7FA7-4560-A756-9A3B7A896236}" presName="level3hierChild" presStyleCnt="0"/>
      <dgm:spPr/>
    </dgm:pt>
    <dgm:pt modelId="{B4C607A8-7FDD-4069-BA74-15D04607D245}" type="pres">
      <dgm:prSet presAssocID="{493AB292-4E25-46EC-9169-3CC74222AE3B}" presName="conn2-1" presStyleLbl="parChTrans1D4" presStyleIdx="7" presStyleCnt="10"/>
      <dgm:spPr/>
      <dgm:t>
        <a:bodyPr/>
        <a:lstStyle/>
        <a:p>
          <a:endParaRPr kumimoji="1" lang="ja-JP" altLang="en-US"/>
        </a:p>
      </dgm:t>
    </dgm:pt>
    <dgm:pt modelId="{5F5AEBEE-2DAD-4CFA-A77E-F88D2C5E3BCE}" type="pres">
      <dgm:prSet presAssocID="{493AB292-4E25-46EC-9169-3CC74222AE3B}" presName="connTx" presStyleLbl="parChTrans1D4" presStyleIdx="7" presStyleCnt="10"/>
      <dgm:spPr/>
      <dgm:t>
        <a:bodyPr/>
        <a:lstStyle/>
        <a:p>
          <a:endParaRPr kumimoji="1" lang="ja-JP" altLang="en-US"/>
        </a:p>
      </dgm:t>
    </dgm:pt>
    <dgm:pt modelId="{F63973B3-7338-4D88-82E0-563F21B19A53}" type="pres">
      <dgm:prSet presAssocID="{1E42E1EA-3B86-48C2-94D9-F8310B95799F}" presName="root2" presStyleCnt="0"/>
      <dgm:spPr/>
    </dgm:pt>
    <dgm:pt modelId="{6AD5EC50-ED65-40CC-BA38-369DEA8FD767}" type="pres">
      <dgm:prSet presAssocID="{1E42E1EA-3B86-48C2-94D9-F8310B95799F}" presName="LevelTwoTextNode" presStyleLbl="node4" presStyleIdx="7" presStyleCnt="10" custScaleY="110000">
        <dgm:presLayoutVars>
          <dgm:chPref val="3"/>
        </dgm:presLayoutVars>
      </dgm:prSet>
      <dgm:spPr/>
      <dgm:t>
        <a:bodyPr/>
        <a:lstStyle/>
        <a:p>
          <a:endParaRPr kumimoji="1" lang="ja-JP" altLang="en-US"/>
        </a:p>
      </dgm:t>
    </dgm:pt>
    <dgm:pt modelId="{7DDB5B17-5036-4490-8889-EA13C6B17B24}" type="pres">
      <dgm:prSet presAssocID="{1E42E1EA-3B86-48C2-94D9-F8310B95799F}" presName="level3hierChild" presStyleCnt="0"/>
      <dgm:spPr/>
    </dgm:pt>
    <dgm:pt modelId="{415523C6-E76C-4066-A969-22B02D228170}" type="pres">
      <dgm:prSet presAssocID="{A6D27F75-345A-4BB2-96E0-844080721449}" presName="conn2-1" presStyleLbl="parChTrans1D4" presStyleIdx="8" presStyleCnt="10"/>
      <dgm:spPr/>
      <dgm:t>
        <a:bodyPr/>
        <a:lstStyle/>
        <a:p>
          <a:endParaRPr kumimoji="1" lang="ja-JP" altLang="en-US"/>
        </a:p>
      </dgm:t>
    </dgm:pt>
    <dgm:pt modelId="{4147FDEA-820F-4576-90A6-EA419FAC765A}" type="pres">
      <dgm:prSet presAssocID="{A6D27F75-345A-4BB2-96E0-844080721449}" presName="connTx" presStyleLbl="parChTrans1D4" presStyleIdx="8" presStyleCnt="10"/>
      <dgm:spPr/>
      <dgm:t>
        <a:bodyPr/>
        <a:lstStyle/>
        <a:p>
          <a:endParaRPr kumimoji="1" lang="ja-JP" altLang="en-US"/>
        </a:p>
      </dgm:t>
    </dgm:pt>
    <dgm:pt modelId="{0EA6AD4C-774F-4005-BAE8-4780F70F0CF4}" type="pres">
      <dgm:prSet presAssocID="{D00BD7A1-848D-4FEC-82FE-13CFFC155875}" presName="root2" presStyleCnt="0"/>
      <dgm:spPr/>
    </dgm:pt>
    <dgm:pt modelId="{61F314E9-8CE6-4C97-950B-3CA5B6B712A0}" type="pres">
      <dgm:prSet presAssocID="{D00BD7A1-848D-4FEC-82FE-13CFFC155875}" presName="LevelTwoTextNode" presStyleLbl="node4" presStyleIdx="8" presStyleCnt="10" custScaleX="110000" custScaleY="110000">
        <dgm:presLayoutVars>
          <dgm:chPref val="3"/>
        </dgm:presLayoutVars>
      </dgm:prSet>
      <dgm:spPr/>
      <dgm:t>
        <a:bodyPr/>
        <a:lstStyle/>
        <a:p>
          <a:endParaRPr kumimoji="1" lang="ja-JP" altLang="en-US"/>
        </a:p>
      </dgm:t>
    </dgm:pt>
    <dgm:pt modelId="{2755F372-649D-44C1-8DD4-540BA2314363}" type="pres">
      <dgm:prSet presAssocID="{D00BD7A1-848D-4FEC-82FE-13CFFC155875}" presName="level3hierChild" presStyleCnt="0"/>
      <dgm:spPr/>
    </dgm:pt>
    <dgm:pt modelId="{3FF1DFF1-563B-4C7A-9035-65E4AAEF345D}" type="pres">
      <dgm:prSet presAssocID="{A20BDEC0-69C4-414E-9463-35F336708DA0}" presName="conn2-1" presStyleLbl="parChTrans1D4" presStyleIdx="9" presStyleCnt="10"/>
      <dgm:spPr/>
      <dgm:t>
        <a:bodyPr/>
        <a:lstStyle/>
        <a:p>
          <a:endParaRPr kumimoji="1" lang="ja-JP" altLang="en-US"/>
        </a:p>
      </dgm:t>
    </dgm:pt>
    <dgm:pt modelId="{53DB842E-77FE-46BC-81F5-1A27C3FF76BA}" type="pres">
      <dgm:prSet presAssocID="{A20BDEC0-69C4-414E-9463-35F336708DA0}" presName="connTx" presStyleLbl="parChTrans1D4" presStyleIdx="9" presStyleCnt="10"/>
      <dgm:spPr/>
      <dgm:t>
        <a:bodyPr/>
        <a:lstStyle/>
        <a:p>
          <a:endParaRPr kumimoji="1" lang="ja-JP" altLang="en-US"/>
        </a:p>
      </dgm:t>
    </dgm:pt>
    <dgm:pt modelId="{DB0D1004-0C12-4E6D-81F2-15AE1D24DA70}" type="pres">
      <dgm:prSet presAssocID="{19898BFA-ADC1-4627-8616-CEB35434F386}" presName="root2" presStyleCnt="0"/>
      <dgm:spPr/>
    </dgm:pt>
    <dgm:pt modelId="{AA6B2A88-19B0-4553-9CF3-58D5E6EF457C}" type="pres">
      <dgm:prSet presAssocID="{19898BFA-ADC1-4627-8616-CEB35434F386}" presName="LevelTwoTextNode" presStyleLbl="node4" presStyleIdx="9" presStyleCnt="10" custScaleY="110000">
        <dgm:presLayoutVars>
          <dgm:chPref val="3"/>
        </dgm:presLayoutVars>
      </dgm:prSet>
      <dgm:spPr/>
      <dgm:t>
        <a:bodyPr/>
        <a:lstStyle/>
        <a:p>
          <a:endParaRPr kumimoji="1" lang="ja-JP" altLang="en-US"/>
        </a:p>
      </dgm:t>
    </dgm:pt>
    <dgm:pt modelId="{9ADB06A0-463F-4B45-B18B-88B2B807711D}" type="pres">
      <dgm:prSet presAssocID="{19898BFA-ADC1-4627-8616-CEB35434F386}" presName="level3hierChild" presStyleCnt="0"/>
      <dgm:spPr/>
    </dgm:pt>
  </dgm:ptLst>
  <dgm:cxnLst>
    <dgm:cxn modelId="{701F007D-DB05-4ABF-A68D-829CDD4BE409}" type="presOf" srcId="{6FA3721A-CE27-4392-A0B4-CAF1F24138FD}" destId="{27B40409-4380-4D05-811B-23154A436DFF}" srcOrd="0" destOrd="0" presId="urn:microsoft.com/office/officeart/2005/8/layout/hierarchy2"/>
    <dgm:cxn modelId="{4BC5DE6E-03D7-4A91-9F08-65777A674217}" type="presOf" srcId="{BFDFFFAE-65DD-4DC7-AF77-34832BC03273}" destId="{B050AD57-94F5-4FBC-91D6-863D577BBCE5}" srcOrd="0" destOrd="0" presId="urn:microsoft.com/office/officeart/2005/8/layout/hierarchy2"/>
    <dgm:cxn modelId="{F3293568-8FD0-423F-9ED9-772CE2301F80}" type="presOf" srcId="{D01A33EC-1709-4D3C-A719-AC2D96390279}" destId="{C669129F-AB68-48BF-A2A4-C89D301DC7FA}" srcOrd="1" destOrd="0" presId="urn:microsoft.com/office/officeart/2005/8/layout/hierarchy2"/>
    <dgm:cxn modelId="{EC918F47-EE39-43EF-998B-4FC7E8BC42D2}" type="presOf" srcId="{FDBFBCEE-B9AE-48D4-8E32-2842CFF51A5B}" destId="{1303CE9F-43BA-4BD5-A69B-DF2CE3336029}" srcOrd="0" destOrd="0" presId="urn:microsoft.com/office/officeart/2005/8/layout/hierarchy2"/>
    <dgm:cxn modelId="{EB34E535-942B-45F0-A85B-1E888E5A8FC2}" type="presOf" srcId="{19898BFA-ADC1-4627-8616-CEB35434F386}" destId="{AA6B2A88-19B0-4553-9CF3-58D5E6EF457C}" srcOrd="0" destOrd="0" presId="urn:microsoft.com/office/officeart/2005/8/layout/hierarchy2"/>
    <dgm:cxn modelId="{8099C0ED-5A74-48D2-89CA-5038AF4456D1}" type="presOf" srcId="{D00BD7A1-848D-4FEC-82FE-13CFFC155875}" destId="{61F314E9-8CE6-4C97-950B-3CA5B6B712A0}" srcOrd="0" destOrd="0" presId="urn:microsoft.com/office/officeart/2005/8/layout/hierarchy2"/>
    <dgm:cxn modelId="{21CC4717-4827-4609-BFB8-311F37229647}" srcId="{BC7524BF-1711-4786-9467-0B1AED8B5A7B}" destId="{C20D455F-A398-4920-A8DD-B73B8700EC18}" srcOrd="0" destOrd="0" parTransId="{58F8EF6C-4C43-40E7-8831-0F0CB354551F}" sibTransId="{D8CD7C0B-AF62-419E-80EB-2C558901616D}"/>
    <dgm:cxn modelId="{E12562EF-EB2F-47DF-BBEA-B0C71DA7F31F}" type="presOf" srcId="{4DC555EB-67C4-4607-9C5F-9C25B8A48299}" destId="{220C9A61-DCD4-4BDC-ABC0-EC52E471E2A8}" srcOrd="0" destOrd="0" presId="urn:microsoft.com/office/officeart/2005/8/layout/hierarchy2"/>
    <dgm:cxn modelId="{C2F12B26-61E9-4215-9EFC-BA47EF33307D}" type="presOf" srcId="{DDE10612-81C3-4A78-A4D3-978248A8B7D4}" destId="{321C47DA-CF78-4294-87FE-E5069063183D}" srcOrd="1" destOrd="0" presId="urn:microsoft.com/office/officeart/2005/8/layout/hierarchy2"/>
    <dgm:cxn modelId="{516722E1-9BEB-4140-8200-8C78DB560C10}" type="presOf" srcId="{38F4F242-0630-4882-9D4A-4055020E819A}" destId="{0EE78313-1BC6-41E4-BA26-7E890A7F409A}" srcOrd="0" destOrd="0" presId="urn:microsoft.com/office/officeart/2005/8/layout/hierarchy2"/>
    <dgm:cxn modelId="{9F8273CB-7493-4E4D-8659-1CD6E6760CD9}" type="presOf" srcId="{9D0750AF-700D-412A-905A-12CBCCCA1BB3}" destId="{BCC37230-AE56-4F33-995F-F35BD37DB790}" srcOrd="0" destOrd="0" presId="urn:microsoft.com/office/officeart/2005/8/layout/hierarchy2"/>
    <dgm:cxn modelId="{B87DC00F-9618-4DE4-BBD4-6976D44CE240}" type="presOf" srcId="{3143BC40-E306-4EDD-A3D4-FC32FB6277EB}" destId="{03ABE591-E907-43CE-8E18-02F80C2E10A2}" srcOrd="1" destOrd="0" presId="urn:microsoft.com/office/officeart/2005/8/layout/hierarchy2"/>
    <dgm:cxn modelId="{62D2A371-2EF3-4A1F-A253-7FCCE1A5B8F7}" type="presOf" srcId="{AEABFC46-2B93-4827-8CD5-5C60F211E521}" destId="{0BFB35EB-52CB-4851-B64A-1F274210194C}" srcOrd="0" destOrd="0" presId="urn:microsoft.com/office/officeart/2005/8/layout/hierarchy2"/>
    <dgm:cxn modelId="{711C8227-06D1-46BC-B888-E5DDAD9EDDBB}" type="presOf" srcId="{6325C317-E712-43A4-9FE6-617083950319}" destId="{54968BB5-5E54-4858-AB9C-AD37887B41A0}" srcOrd="0" destOrd="0" presId="urn:microsoft.com/office/officeart/2005/8/layout/hierarchy2"/>
    <dgm:cxn modelId="{991D7D21-3170-4371-A334-97243B955F6B}" srcId="{70D10A57-43AB-47AD-A81D-3EDBC6585E8C}" destId="{E2EAACA8-7FA7-4560-A756-9A3B7A896236}" srcOrd="1" destOrd="0" parTransId="{DDE10612-81C3-4A78-A4D3-978248A8B7D4}" sibTransId="{B6BBAD12-3ED2-484B-93CC-B39122484224}"/>
    <dgm:cxn modelId="{7AEF48D7-AB21-4947-8D14-0742C697C01D}" type="presOf" srcId="{E4ADAB68-AABE-4A87-B713-069D10526281}" destId="{C7F73258-6AD6-499D-B3F4-E12B4AA67CCF}" srcOrd="1" destOrd="0" presId="urn:microsoft.com/office/officeart/2005/8/layout/hierarchy2"/>
    <dgm:cxn modelId="{51DED7C1-8B2A-4877-B8E2-5C668C2ED80D}" srcId="{E2EAACA8-7FA7-4560-A756-9A3B7A896236}" destId="{1E42E1EA-3B86-48C2-94D9-F8310B95799F}" srcOrd="0" destOrd="0" parTransId="{493AB292-4E25-46EC-9169-3CC74222AE3B}" sibTransId="{CD85F9AD-FF03-4772-90C3-9A12E089998E}"/>
    <dgm:cxn modelId="{3B88C1C7-4F97-4032-A0ED-CE6D1F835C0B}" srcId="{99587466-15E0-4286-A2B9-07FC3C3E094F}" destId="{AEABFC46-2B93-4827-8CD5-5C60F211E521}" srcOrd="0" destOrd="0" parTransId="{998BE8EB-E0F4-4288-B021-C56D4C6DE039}" sibTransId="{96FDE4DE-07D2-413E-9CAF-CBA1E73149D0}"/>
    <dgm:cxn modelId="{D437569B-4CC9-44FA-B717-8EDBAAD3FB0F}" type="presOf" srcId="{2EC2CE04-AD9A-4AE6-8181-C61FB9E0A541}" destId="{FC305540-65E2-4653-916F-785EC598D09F}" srcOrd="0" destOrd="0" presId="urn:microsoft.com/office/officeart/2005/8/layout/hierarchy2"/>
    <dgm:cxn modelId="{06EAC043-4E76-4310-B77B-4759DA7BA742}" type="presOf" srcId="{4DC555EB-67C4-4607-9C5F-9C25B8A48299}" destId="{6342DBB1-5872-4CB4-AD0C-28F6B6219FB2}" srcOrd="1" destOrd="0" presId="urn:microsoft.com/office/officeart/2005/8/layout/hierarchy2"/>
    <dgm:cxn modelId="{E2DC550C-85E4-4F66-AFAB-B3110A9A3C23}" type="presOf" srcId="{998BE8EB-E0F4-4288-B021-C56D4C6DE039}" destId="{27EC15AA-97A1-490F-B1D2-D32D5F7FA15F}" srcOrd="1" destOrd="0" presId="urn:microsoft.com/office/officeart/2005/8/layout/hierarchy2"/>
    <dgm:cxn modelId="{E44FCFCE-E00E-4AC5-81A0-9CF9DA623D42}" type="presOf" srcId="{2EC2CE04-AD9A-4AE6-8181-C61FB9E0A541}" destId="{3A7A296E-68B1-4A68-A28E-60B50A1A19CA}" srcOrd="1" destOrd="0" presId="urn:microsoft.com/office/officeart/2005/8/layout/hierarchy2"/>
    <dgm:cxn modelId="{846D1322-1AB7-43D8-81E5-5EEDD7044E31}" type="presOf" srcId="{D01A33EC-1709-4D3C-A719-AC2D96390279}" destId="{3B806F02-3769-4D8E-8F01-8295A261DBDD}" srcOrd="0" destOrd="0" presId="urn:microsoft.com/office/officeart/2005/8/layout/hierarchy2"/>
    <dgm:cxn modelId="{E105EF2D-3F5B-4EB5-B62B-2F55B14B5269}" srcId="{99587466-15E0-4286-A2B9-07FC3C3E094F}" destId="{7D0BE751-684C-4C50-A660-B85EABCCDDD4}" srcOrd="1" destOrd="0" parTransId="{2EC2CE04-AD9A-4AE6-8181-C61FB9E0A541}" sibTransId="{E7F5DE75-9C71-48A9-AAD2-96F6D297FA86}"/>
    <dgm:cxn modelId="{B500BE61-0EC5-4254-B6FE-B7C528279213}" type="presOf" srcId="{5FF38BCD-3867-4EDE-A967-E6F44B84CB4E}" destId="{E06E6810-59C1-4FC3-B5B7-1107ED4BE69B}" srcOrd="0" destOrd="0" presId="urn:microsoft.com/office/officeart/2005/8/layout/hierarchy2"/>
    <dgm:cxn modelId="{0BB3F8D3-C417-46E1-90F9-9DF7542B94C9}" type="presOf" srcId="{C20D455F-A398-4920-A8DD-B73B8700EC18}" destId="{C1138CC5-B269-42AA-9A0E-07A4AEA6B437}" srcOrd="0" destOrd="0" presId="urn:microsoft.com/office/officeart/2005/8/layout/hierarchy2"/>
    <dgm:cxn modelId="{8B346498-8B67-4274-88AA-BE0457F84033}" srcId="{AEABFC46-2B93-4827-8CD5-5C60F211E521}" destId="{BC7524BF-1711-4786-9467-0B1AED8B5A7B}" srcOrd="0" destOrd="0" parTransId="{BFDFFFAE-65DD-4DC7-AF77-34832BC03273}" sibTransId="{A67749C9-2947-41EC-A68C-10D23186B714}"/>
    <dgm:cxn modelId="{A9CEB330-D329-4058-BD96-0B27883916CA}" type="presOf" srcId="{58F8EF6C-4C43-40E7-8831-0F0CB354551F}" destId="{58100B87-A88C-4C07-A8F5-3E4694FF7254}" srcOrd="1" destOrd="0" presId="urn:microsoft.com/office/officeart/2005/8/layout/hierarchy2"/>
    <dgm:cxn modelId="{BA7638D2-73D2-4AF6-A35F-C8804D0F1DBD}" type="presOf" srcId="{A20BDEC0-69C4-414E-9463-35F336708DA0}" destId="{53DB842E-77FE-46BC-81F5-1A27C3FF76BA}" srcOrd="1" destOrd="0" presId="urn:microsoft.com/office/officeart/2005/8/layout/hierarchy2"/>
    <dgm:cxn modelId="{4BB5F841-0BE2-4D5D-9CDB-585175879E6C}" type="presOf" srcId="{58F8EF6C-4C43-40E7-8831-0F0CB354551F}" destId="{CC4BFA90-27F2-4EC6-85B3-E5DF8E1BC93B}" srcOrd="0" destOrd="0" presId="urn:microsoft.com/office/officeart/2005/8/layout/hierarchy2"/>
    <dgm:cxn modelId="{01C01509-0714-4659-8187-A723EC4B4AB9}" srcId="{D00BD7A1-848D-4FEC-82FE-13CFFC155875}" destId="{19898BFA-ADC1-4627-8616-CEB35434F386}" srcOrd="0" destOrd="0" parTransId="{A20BDEC0-69C4-414E-9463-35F336708DA0}" sibTransId="{DAFDFE14-09CC-41CD-84F7-272ED1ECB887}"/>
    <dgm:cxn modelId="{300A3035-0B41-440C-AD52-4DF38A7C2B3F}" type="presOf" srcId="{A20BDEC0-69C4-414E-9463-35F336708DA0}" destId="{3FF1DFF1-563B-4C7A-9035-65E4AAEF345D}" srcOrd="0" destOrd="0" presId="urn:microsoft.com/office/officeart/2005/8/layout/hierarchy2"/>
    <dgm:cxn modelId="{2EDFDFF7-35EC-4DB5-BCFC-CAF251BBFA89}" srcId="{7D0BE751-684C-4C50-A660-B85EABCCDDD4}" destId="{6FA3721A-CE27-4392-A0B4-CAF1F24138FD}" srcOrd="0" destOrd="0" parTransId="{D01A33EC-1709-4D3C-A719-AC2D96390279}" sibTransId="{21451DFB-6262-4E4C-A1D9-B05FDC184F2A}"/>
    <dgm:cxn modelId="{F972C030-45D6-4B8B-84B5-E540A2B540CD}" type="presOf" srcId="{7D0BE751-684C-4C50-A660-B85EABCCDDD4}" destId="{600B2E6D-0C03-4098-AA17-C9A86AC0AB0C}" srcOrd="0" destOrd="0" presId="urn:microsoft.com/office/officeart/2005/8/layout/hierarchy2"/>
    <dgm:cxn modelId="{5ADA7814-F192-4692-A2F7-E46E0A99B2A6}" type="presOf" srcId="{190E0F6D-7D2E-4CFE-8E82-E4B3CC6C7B3B}" destId="{923A00A4-E2F4-4282-94C4-610A69AC37D0}" srcOrd="0" destOrd="0" presId="urn:microsoft.com/office/officeart/2005/8/layout/hierarchy2"/>
    <dgm:cxn modelId="{18F314AB-50E9-4861-A0FD-5BC6B67530A2}" srcId="{ACC5D14D-9584-4B2C-BA2E-67914C51D890}" destId="{5FF38BCD-3867-4EDE-A967-E6F44B84CB4E}" srcOrd="0" destOrd="0" parTransId="{B5CD181B-AB5E-4900-BCDA-316F4AB489BA}" sibTransId="{DB2295D5-727C-4247-9E90-33C55ADD0926}"/>
    <dgm:cxn modelId="{143905F1-0E40-44EE-8380-7BFDB37D38BF}" type="presOf" srcId="{9D0750AF-700D-412A-905A-12CBCCCA1BB3}" destId="{14357726-F570-4C91-836B-08A0E7CB1E4D}" srcOrd="1" destOrd="0" presId="urn:microsoft.com/office/officeart/2005/8/layout/hierarchy2"/>
    <dgm:cxn modelId="{3E5CF28B-849C-4917-B454-1B91407F524D}" type="presOf" srcId="{E2EAACA8-7FA7-4560-A756-9A3B7A896236}" destId="{88A5BCE1-8862-4495-824C-587517D497ED}" srcOrd="0" destOrd="0" presId="urn:microsoft.com/office/officeart/2005/8/layout/hierarchy2"/>
    <dgm:cxn modelId="{FBCFB2A0-8E49-4FE8-9CE2-335D228D7571}" type="presOf" srcId="{E4ADAB68-AABE-4A87-B713-069D10526281}" destId="{861DC03A-A891-406E-8050-5F107830B26A}" srcOrd="0" destOrd="0" presId="urn:microsoft.com/office/officeart/2005/8/layout/hierarchy2"/>
    <dgm:cxn modelId="{8AE4CB54-AC6A-4B7D-B559-403232E84CE6}" srcId="{F1102BA5-DE94-4AED-B62F-1B4C8BABE90D}" destId="{99587466-15E0-4286-A2B9-07FC3C3E094F}" srcOrd="0" destOrd="0" parTransId="{6FE888F4-B12A-4F59-835C-6088943020AF}" sibTransId="{D4123C44-231D-4A54-B144-E8919CBBD87B}"/>
    <dgm:cxn modelId="{3B385026-989F-4A46-A857-86C9012BC649}" type="presOf" srcId="{70D10A57-43AB-47AD-A81D-3EDBC6585E8C}" destId="{EE07FF54-DB2C-48C9-9236-20B572909366}" srcOrd="0" destOrd="0" presId="urn:microsoft.com/office/officeart/2005/8/layout/hierarchy2"/>
    <dgm:cxn modelId="{E04466CB-50AE-4BE0-8E46-724C3B9CF438}" type="presOf" srcId="{ACC5D14D-9584-4B2C-BA2E-67914C51D890}" destId="{2CCD5B36-061F-4002-88EA-4EDAD8214AAF}" srcOrd="0" destOrd="0" presId="urn:microsoft.com/office/officeart/2005/8/layout/hierarchy2"/>
    <dgm:cxn modelId="{8DA81901-608C-41A0-88FA-5AFB4BC9454A}" type="presOf" srcId="{B5CD181B-AB5E-4900-BCDA-316F4AB489BA}" destId="{B50397F5-C4B6-413A-AF72-687932145BAF}" srcOrd="0" destOrd="0" presId="urn:microsoft.com/office/officeart/2005/8/layout/hierarchy2"/>
    <dgm:cxn modelId="{C721E366-E527-47C8-A6C9-4EF32692586E}" type="presOf" srcId="{596E0AF0-147C-4051-BCB4-B229741083B1}" destId="{E3B075B5-36F8-4952-B030-0BD10AB95567}" srcOrd="0" destOrd="0" presId="urn:microsoft.com/office/officeart/2005/8/layout/hierarchy2"/>
    <dgm:cxn modelId="{A948905B-3047-4B23-8B57-3DF71F575899}" type="presOf" srcId="{998BE8EB-E0F4-4288-B021-C56D4C6DE039}" destId="{8B59849E-AA06-4FEB-89AB-6CDA740175AC}" srcOrd="0" destOrd="0" presId="urn:microsoft.com/office/officeart/2005/8/layout/hierarchy2"/>
    <dgm:cxn modelId="{93195EF1-5288-44DB-ADBF-CABFC72AA70A}" type="presOf" srcId="{A6D27F75-345A-4BB2-96E0-844080721449}" destId="{4147FDEA-820F-4576-90A6-EA419FAC765A}" srcOrd="1" destOrd="0" presId="urn:microsoft.com/office/officeart/2005/8/layout/hierarchy2"/>
    <dgm:cxn modelId="{1FBE70B8-41B9-4087-8CCB-57D23641FE27}" srcId="{7D0BE751-684C-4C50-A660-B85EABCCDDD4}" destId="{70D10A57-43AB-47AD-A81D-3EDBC6585E8C}" srcOrd="1" destOrd="0" parTransId="{3143BC40-E306-4EDD-A3D4-FC32FB6277EB}" sibTransId="{E229AD44-2D55-4EF1-AD8B-5A83307B6965}"/>
    <dgm:cxn modelId="{929FC42E-FE71-44D9-98CA-BD3EF3A0C131}" srcId="{6FA3721A-CE27-4392-A0B4-CAF1F24138FD}" destId="{ACC5D14D-9584-4B2C-BA2E-67914C51D890}" srcOrd="0" destOrd="0" parTransId="{9D0750AF-700D-412A-905A-12CBCCCA1BB3}" sibTransId="{28E1135C-7C77-4936-9CB7-69AC46CAAE8E}"/>
    <dgm:cxn modelId="{DAB9674E-720E-45E9-A6CF-EF514F168E0C}" type="presOf" srcId="{493AB292-4E25-46EC-9169-3CC74222AE3B}" destId="{5F5AEBEE-2DAD-4CFA-A77E-F88D2C5E3BCE}" srcOrd="1" destOrd="0" presId="urn:microsoft.com/office/officeart/2005/8/layout/hierarchy2"/>
    <dgm:cxn modelId="{5B2E6A87-0E86-4EB1-9A56-153E19D74386}" type="presOf" srcId="{99587466-15E0-4286-A2B9-07FC3C3E094F}" destId="{D32A8103-642D-4B7B-87CA-61291B72B5D7}" srcOrd="0" destOrd="0" presId="urn:microsoft.com/office/officeart/2005/8/layout/hierarchy2"/>
    <dgm:cxn modelId="{78991654-F62D-45BF-A500-0CE02007DEC1}" type="presOf" srcId="{AA946314-BEC7-4C7D-AE36-839741EA02D9}" destId="{87211E38-4568-4BB1-8059-D29DD999E909}" srcOrd="0" destOrd="0" presId="urn:microsoft.com/office/officeart/2005/8/layout/hierarchy2"/>
    <dgm:cxn modelId="{A51B1C4B-672A-47B6-8973-C42C67FCABA0}" type="presOf" srcId="{B5CD181B-AB5E-4900-BCDA-316F4AB489BA}" destId="{E956E7D0-E6D5-45A5-994C-CFCD8BDAA70C}" srcOrd="1" destOrd="0" presId="urn:microsoft.com/office/officeart/2005/8/layout/hierarchy2"/>
    <dgm:cxn modelId="{0B18C8A8-36F9-4C80-B1FD-46DA595A13F6}" type="presOf" srcId="{190E0F6D-7D2E-4CFE-8E82-E4B3CC6C7B3B}" destId="{ABE301B8-98AA-4616-B5CF-27C740F82085}" srcOrd="1" destOrd="0" presId="urn:microsoft.com/office/officeart/2005/8/layout/hierarchy2"/>
    <dgm:cxn modelId="{C587B8A9-BCD4-41CE-AC25-F5C465473AF2}" type="presOf" srcId="{3143BC40-E306-4EDD-A3D4-FC32FB6277EB}" destId="{94F7FD00-E5AE-4783-8212-E33DE6E92C16}" srcOrd="0" destOrd="0" presId="urn:microsoft.com/office/officeart/2005/8/layout/hierarchy2"/>
    <dgm:cxn modelId="{CF2EE63E-4FF8-4375-BB15-72A97E4426F7}" type="presOf" srcId="{A6D27F75-345A-4BB2-96E0-844080721449}" destId="{415523C6-E76C-4066-A969-22B02D228170}" srcOrd="0" destOrd="0" presId="urn:microsoft.com/office/officeart/2005/8/layout/hierarchy2"/>
    <dgm:cxn modelId="{3D90D75A-BC2D-448B-969D-BE3207668535}" type="presOf" srcId="{FDBFBCEE-B9AE-48D4-8E32-2842CFF51A5B}" destId="{AE050834-F22B-4578-B0AA-A78172050E15}" srcOrd="1" destOrd="0" presId="urn:microsoft.com/office/officeart/2005/8/layout/hierarchy2"/>
    <dgm:cxn modelId="{77961F7E-94A2-4034-ADCB-7633DAA59043}" srcId="{AA946314-BEC7-4C7D-AE36-839741EA02D9}" destId="{596E0AF0-147C-4051-BCB4-B229741083B1}" srcOrd="0" destOrd="0" parTransId="{E4ADAB68-AABE-4A87-B713-069D10526281}" sibTransId="{10869B4E-E6F2-4A62-AD6F-097C482F850C}"/>
    <dgm:cxn modelId="{35EBBFBD-961A-42F5-A4D3-A770B27F03DD}" type="presOf" srcId="{DDE10612-81C3-4A78-A4D3-978248A8B7D4}" destId="{A3F60D46-991A-4F09-AB68-2D47B6556471}" srcOrd="0" destOrd="0" presId="urn:microsoft.com/office/officeart/2005/8/layout/hierarchy2"/>
    <dgm:cxn modelId="{4E9989AB-4E23-4103-960D-BDF647E5E95B}" type="presOf" srcId="{BC7524BF-1711-4786-9467-0B1AED8B5A7B}" destId="{1FFA53D1-6BF8-4A26-83BE-946C0F469C2F}" srcOrd="0" destOrd="0" presId="urn:microsoft.com/office/officeart/2005/8/layout/hierarchy2"/>
    <dgm:cxn modelId="{86235E6D-8916-41BD-966A-F6CD355CD3D8}" srcId="{38F4F242-0630-4882-9D4A-4055020E819A}" destId="{6325C317-E712-43A4-9FE6-617083950319}" srcOrd="0" destOrd="0" parTransId="{190E0F6D-7D2E-4CFE-8E82-E4B3CC6C7B3B}" sibTransId="{7400AFCA-A5E0-4C7F-A6F9-A5D458B143AB}"/>
    <dgm:cxn modelId="{D3B6E4E5-C0DA-4AD6-AB4A-AE0DEBB2637D}" type="presOf" srcId="{BFDFFFAE-65DD-4DC7-AF77-34832BC03273}" destId="{B2B2AA59-94E4-4B9B-AB2F-3E98BC513B6E}" srcOrd="1" destOrd="0" presId="urn:microsoft.com/office/officeart/2005/8/layout/hierarchy2"/>
    <dgm:cxn modelId="{3A97CC3C-FADF-4DD7-AC47-81CCDA599355}" srcId="{AEABFC46-2B93-4827-8CD5-5C60F211E521}" destId="{38F4F242-0630-4882-9D4A-4055020E819A}" srcOrd="1" destOrd="0" parTransId="{4DC555EB-67C4-4607-9C5F-9C25B8A48299}" sibTransId="{40814978-FBD1-44FD-8F90-750C5F6DEF42}"/>
    <dgm:cxn modelId="{6360E1E4-BAE6-4B15-81FD-03233CF928FD}" srcId="{70D10A57-43AB-47AD-A81D-3EDBC6585E8C}" destId="{D00BD7A1-848D-4FEC-82FE-13CFFC155875}" srcOrd="2" destOrd="0" parTransId="{A6D27F75-345A-4BB2-96E0-844080721449}" sibTransId="{301D01F9-B5C1-4219-9BBF-6D3267A65864}"/>
    <dgm:cxn modelId="{7746987F-6B5A-4E3C-966D-C01FF0F9361A}" type="presOf" srcId="{1E42E1EA-3B86-48C2-94D9-F8310B95799F}" destId="{6AD5EC50-ED65-40CC-BA38-369DEA8FD767}" srcOrd="0" destOrd="0" presId="urn:microsoft.com/office/officeart/2005/8/layout/hierarchy2"/>
    <dgm:cxn modelId="{A05C534E-1FD8-4584-89C4-80708648E265}" type="presOf" srcId="{493AB292-4E25-46EC-9169-3CC74222AE3B}" destId="{B4C607A8-7FDD-4069-BA74-15D04607D245}" srcOrd="0" destOrd="0" presId="urn:microsoft.com/office/officeart/2005/8/layout/hierarchy2"/>
    <dgm:cxn modelId="{215EF419-75FE-4F37-8554-64B37FC299CB}" srcId="{70D10A57-43AB-47AD-A81D-3EDBC6585E8C}" destId="{AA946314-BEC7-4C7D-AE36-839741EA02D9}" srcOrd="0" destOrd="0" parTransId="{FDBFBCEE-B9AE-48D4-8E32-2842CFF51A5B}" sibTransId="{3B59D579-BA42-4A7E-A957-0609ED6DB2A0}"/>
    <dgm:cxn modelId="{BF388CC0-4145-4AA0-B688-6309CAEDE042}" type="presOf" srcId="{F1102BA5-DE94-4AED-B62F-1B4C8BABE90D}" destId="{C4751537-BA6B-4785-8E81-E9EA3CC15A2A}" srcOrd="0" destOrd="0" presId="urn:microsoft.com/office/officeart/2005/8/layout/hierarchy2"/>
    <dgm:cxn modelId="{D187465D-2ACF-4184-AFB0-B21BCB297B1B}" type="presParOf" srcId="{C4751537-BA6B-4785-8E81-E9EA3CC15A2A}" destId="{3595EA73-B0AC-4851-895C-9E42167FE5B3}" srcOrd="0" destOrd="0" presId="urn:microsoft.com/office/officeart/2005/8/layout/hierarchy2"/>
    <dgm:cxn modelId="{E5E5A842-103A-4264-AF4C-1D6956BC959F}" type="presParOf" srcId="{3595EA73-B0AC-4851-895C-9E42167FE5B3}" destId="{D32A8103-642D-4B7B-87CA-61291B72B5D7}" srcOrd="0" destOrd="0" presId="urn:microsoft.com/office/officeart/2005/8/layout/hierarchy2"/>
    <dgm:cxn modelId="{0745A12B-425A-423C-B526-1BBDA840C9BD}" type="presParOf" srcId="{3595EA73-B0AC-4851-895C-9E42167FE5B3}" destId="{2244A5C4-9B02-495D-8798-64E4F2A59CDB}" srcOrd="1" destOrd="0" presId="urn:microsoft.com/office/officeart/2005/8/layout/hierarchy2"/>
    <dgm:cxn modelId="{256D29D5-19FD-457C-96B7-C3163B0A5C3F}" type="presParOf" srcId="{2244A5C4-9B02-495D-8798-64E4F2A59CDB}" destId="{8B59849E-AA06-4FEB-89AB-6CDA740175AC}" srcOrd="0" destOrd="0" presId="urn:microsoft.com/office/officeart/2005/8/layout/hierarchy2"/>
    <dgm:cxn modelId="{2B92F783-DA1A-4305-BE46-96C939A3626E}" type="presParOf" srcId="{8B59849E-AA06-4FEB-89AB-6CDA740175AC}" destId="{27EC15AA-97A1-490F-B1D2-D32D5F7FA15F}" srcOrd="0" destOrd="0" presId="urn:microsoft.com/office/officeart/2005/8/layout/hierarchy2"/>
    <dgm:cxn modelId="{C3BF6950-35CF-4F9C-BD47-04D2D17F3B00}" type="presParOf" srcId="{2244A5C4-9B02-495D-8798-64E4F2A59CDB}" destId="{2A70C591-35C8-4168-831E-F718B45AD4D7}" srcOrd="1" destOrd="0" presId="urn:microsoft.com/office/officeart/2005/8/layout/hierarchy2"/>
    <dgm:cxn modelId="{CD9A37EA-A0F4-4FD4-BCE5-F411BEAA35D7}" type="presParOf" srcId="{2A70C591-35C8-4168-831E-F718B45AD4D7}" destId="{0BFB35EB-52CB-4851-B64A-1F274210194C}" srcOrd="0" destOrd="0" presId="urn:microsoft.com/office/officeart/2005/8/layout/hierarchy2"/>
    <dgm:cxn modelId="{16BA6C05-3011-4AB5-AB5E-A0F8D2A212BF}" type="presParOf" srcId="{2A70C591-35C8-4168-831E-F718B45AD4D7}" destId="{B74BC329-1E6B-4F61-B37D-00B5320D8674}" srcOrd="1" destOrd="0" presId="urn:microsoft.com/office/officeart/2005/8/layout/hierarchy2"/>
    <dgm:cxn modelId="{74C26CF3-2BDA-4E1E-8FB3-E6C8E7A86418}" type="presParOf" srcId="{B74BC329-1E6B-4F61-B37D-00B5320D8674}" destId="{B050AD57-94F5-4FBC-91D6-863D577BBCE5}" srcOrd="0" destOrd="0" presId="urn:microsoft.com/office/officeart/2005/8/layout/hierarchy2"/>
    <dgm:cxn modelId="{03CC7283-17A8-4340-A163-40F9B5D817AF}" type="presParOf" srcId="{B050AD57-94F5-4FBC-91D6-863D577BBCE5}" destId="{B2B2AA59-94E4-4B9B-AB2F-3E98BC513B6E}" srcOrd="0" destOrd="0" presId="urn:microsoft.com/office/officeart/2005/8/layout/hierarchy2"/>
    <dgm:cxn modelId="{54753974-161A-4C36-ABCB-C7223DED0DF8}" type="presParOf" srcId="{B74BC329-1E6B-4F61-B37D-00B5320D8674}" destId="{5184CF20-86DB-45B8-8DB4-222E9E50DB79}" srcOrd="1" destOrd="0" presId="urn:microsoft.com/office/officeart/2005/8/layout/hierarchy2"/>
    <dgm:cxn modelId="{D7146BAB-75FD-4227-A28A-8FAAD1EC22C9}" type="presParOf" srcId="{5184CF20-86DB-45B8-8DB4-222E9E50DB79}" destId="{1FFA53D1-6BF8-4A26-83BE-946C0F469C2F}" srcOrd="0" destOrd="0" presId="urn:microsoft.com/office/officeart/2005/8/layout/hierarchy2"/>
    <dgm:cxn modelId="{C3036E6B-B0B1-4266-98D9-560D04D03651}" type="presParOf" srcId="{5184CF20-86DB-45B8-8DB4-222E9E50DB79}" destId="{6F737AC6-2C4D-47F2-B03D-BF2CB02C992E}" srcOrd="1" destOrd="0" presId="urn:microsoft.com/office/officeart/2005/8/layout/hierarchy2"/>
    <dgm:cxn modelId="{5C5CE6A2-9846-438D-937C-58DA68DE7A33}" type="presParOf" srcId="{6F737AC6-2C4D-47F2-B03D-BF2CB02C992E}" destId="{CC4BFA90-27F2-4EC6-85B3-E5DF8E1BC93B}" srcOrd="0" destOrd="0" presId="urn:microsoft.com/office/officeart/2005/8/layout/hierarchy2"/>
    <dgm:cxn modelId="{C338FC7B-5F62-4E64-8CDD-FD237E0FD846}" type="presParOf" srcId="{CC4BFA90-27F2-4EC6-85B3-E5DF8E1BC93B}" destId="{58100B87-A88C-4C07-A8F5-3E4694FF7254}" srcOrd="0" destOrd="0" presId="urn:microsoft.com/office/officeart/2005/8/layout/hierarchy2"/>
    <dgm:cxn modelId="{25405639-E2F2-4B7C-99C5-B6EA8745D268}" type="presParOf" srcId="{6F737AC6-2C4D-47F2-B03D-BF2CB02C992E}" destId="{737481FA-9945-43D1-9A80-300D8900B186}" srcOrd="1" destOrd="0" presId="urn:microsoft.com/office/officeart/2005/8/layout/hierarchy2"/>
    <dgm:cxn modelId="{FABE443E-6E6F-49FE-A899-CCD3A7A94BF4}" type="presParOf" srcId="{737481FA-9945-43D1-9A80-300D8900B186}" destId="{C1138CC5-B269-42AA-9A0E-07A4AEA6B437}" srcOrd="0" destOrd="0" presId="urn:microsoft.com/office/officeart/2005/8/layout/hierarchy2"/>
    <dgm:cxn modelId="{ACBAA978-5BBA-4664-A521-87DA7C463B34}" type="presParOf" srcId="{737481FA-9945-43D1-9A80-300D8900B186}" destId="{E9B5CBD8-3A31-4DF1-8DF8-7032F73A4896}" srcOrd="1" destOrd="0" presId="urn:microsoft.com/office/officeart/2005/8/layout/hierarchy2"/>
    <dgm:cxn modelId="{102B0A49-B9DD-4010-9A87-6AEEEBFA3BA9}" type="presParOf" srcId="{B74BC329-1E6B-4F61-B37D-00B5320D8674}" destId="{220C9A61-DCD4-4BDC-ABC0-EC52E471E2A8}" srcOrd="2" destOrd="0" presId="urn:microsoft.com/office/officeart/2005/8/layout/hierarchy2"/>
    <dgm:cxn modelId="{24CE6BC9-21B5-412A-A6E5-DC0F17468B6B}" type="presParOf" srcId="{220C9A61-DCD4-4BDC-ABC0-EC52E471E2A8}" destId="{6342DBB1-5872-4CB4-AD0C-28F6B6219FB2}" srcOrd="0" destOrd="0" presId="urn:microsoft.com/office/officeart/2005/8/layout/hierarchy2"/>
    <dgm:cxn modelId="{9FC98863-F7BF-4A44-8FFF-413F9B817C4B}" type="presParOf" srcId="{B74BC329-1E6B-4F61-B37D-00B5320D8674}" destId="{9D52E481-E282-4D0F-944C-15C5C25E43F8}" srcOrd="3" destOrd="0" presId="urn:microsoft.com/office/officeart/2005/8/layout/hierarchy2"/>
    <dgm:cxn modelId="{20981A81-6159-45B7-B7F8-7DE68D1BE69C}" type="presParOf" srcId="{9D52E481-E282-4D0F-944C-15C5C25E43F8}" destId="{0EE78313-1BC6-41E4-BA26-7E890A7F409A}" srcOrd="0" destOrd="0" presId="urn:microsoft.com/office/officeart/2005/8/layout/hierarchy2"/>
    <dgm:cxn modelId="{96DEEC54-70EF-4A96-9E29-38F197057D97}" type="presParOf" srcId="{9D52E481-E282-4D0F-944C-15C5C25E43F8}" destId="{EE39EBC4-9380-4B03-8E48-3BF2C5D5052F}" srcOrd="1" destOrd="0" presId="urn:microsoft.com/office/officeart/2005/8/layout/hierarchy2"/>
    <dgm:cxn modelId="{9376719F-F0F0-431D-8FA1-E54AF75359B8}" type="presParOf" srcId="{EE39EBC4-9380-4B03-8E48-3BF2C5D5052F}" destId="{923A00A4-E2F4-4282-94C4-610A69AC37D0}" srcOrd="0" destOrd="0" presId="urn:microsoft.com/office/officeart/2005/8/layout/hierarchy2"/>
    <dgm:cxn modelId="{12272574-4F5C-455E-96D8-9FD04877E3FA}" type="presParOf" srcId="{923A00A4-E2F4-4282-94C4-610A69AC37D0}" destId="{ABE301B8-98AA-4616-B5CF-27C740F82085}" srcOrd="0" destOrd="0" presId="urn:microsoft.com/office/officeart/2005/8/layout/hierarchy2"/>
    <dgm:cxn modelId="{7166450D-4D1D-4C8F-A4B8-674219FE1177}" type="presParOf" srcId="{EE39EBC4-9380-4B03-8E48-3BF2C5D5052F}" destId="{0C63F0D3-0958-4EF1-8C28-66B494FC01A5}" srcOrd="1" destOrd="0" presId="urn:microsoft.com/office/officeart/2005/8/layout/hierarchy2"/>
    <dgm:cxn modelId="{DEEEED82-0F02-4D8C-AF88-E6BA5CFFD7B8}" type="presParOf" srcId="{0C63F0D3-0958-4EF1-8C28-66B494FC01A5}" destId="{54968BB5-5E54-4858-AB9C-AD37887B41A0}" srcOrd="0" destOrd="0" presId="urn:microsoft.com/office/officeart/2005/8/layout/hierarchy2"/>
    <dgm:cxn modelId="{29B1C0CB-6DF8-43D0-A1F3-A0F2315777C2}" type="presParOf" srcId="{0C63F0D3-0958-4EF1-8C28-66B494FC01A5}" destId="{012FF3DC-1052-4EE0-B164-8AA15EF93D71}" srcOrd="1" destOrd="0" presId="urn:microsoft.com/office/officeart/2005/8/layout/hierarchy2"/>
    <dgm:cxn modelId="{2BA00942-A117-418E-A567-8D29249DBEC5}" type="presParOf" srcId="{2244A5C4-9B02-495D-8798-64E4F2A59CDB}" destId="{FC305540-65E2-4653-916F-785EC598D09F}" srcOrd="2" destOrd="0" presId="urn:microsoft.com/office/officeart/2005/8/layout/hierarchy2"/>
    <dgm:cxn modelId="{E7D1390B-366D-4D0D-B93D-67CC01C3FB5D}" type="presParOf" srcId="{FC305540-65E2-4653-916F-785EC598D09F}" destId="{3A7A296E-68B1-4A68-A28E-60B50A1A19CA}" srcOrd="0" destOrd="0" presId="urn:microsoft.com/office/officeart/2005/8/layout/hierarchy2"/>
    <dgm:cxn modelId="{2CCFA024-3C31-4CF7-B4F3-88F4C21586F0}" type="presParOf" srcId="{2244A5C4-9B02-495D-8798-64E4F2A59CDB}" destId="{CEB7E2B8-A2BA-4DDE-BDD4-7422D74408CB}" srcOrd="3" destOrd="0" presId="urn:microsoft.com/office/officeart/2005/8/layout/hierarchy2"/>
    <dgm:cxn modelId="{D941F92C-7EDD-4695-B37D-82CEF6F99083}" type="presParOf" srcId="{CEB7E2B8-A2BA-4DDE-BDD4-7422D74408CB}" destId="{600B2E6D-0C03-4098-AA17-C9A86AC0AB0C}" srcOrd="0" destOrd="0" presId="urn:microsoft.com/office/officeart/2005/8/layout/hierarchy2"/>
    <dgm:cxn modelId="{2D48F511-43C2-40AB-9652-E2814C9909FF}" type="presParOf" srcId="{CEB7E2B8-A2BA-4DDE-BDD4-7422D74408CB}" destId="{69D8C8C9-AD4E-4270-A2AE-F868743ADE65}" srcOrd="1" destOrd="0" presId="urn:microsoft.com/office/officeart/2005/8/layout/hierarchy2"/>
    <dgm:cxn modelId="{A93523E0-BEC5-401F-BD85-738DF83B86B8}" type="presParOf" srcId="{69D8C8C9-AD4E-4270-A2AE-F868743ADE65}" destId="{3B806F02-3769-4D8E-8F01-8295A261DBDD}" srcOrd="0" destOrd="0" presId="urn:microsoft.com/office/officeart/2005/8/layout/hierarchy2"/>
    <dgm:cxn modelId="{52739C15-BE61-4EFD-B504-222D0A720EB7}" type="presParOf" srcId="{3B806F02-3769-4D8E-8F01-8295A261DBDD}" destId="{C669129F-AB68-48BF-A2A4-C89D301DC7FA}" srcOrd="0" destOrd="0" presId="urn:microsoft.com/office/officeart/2005/8/layout/hierarchy2"/>
    <dgm:cxn modelId="{A9778010-9923-42C8-8E1D-4E20265DD2FE}" type="presParOf" srcId="{69D8C8C9-AD4E-4270-A2AE-F868743ADE65}" destId="{E9AFE1D3-C910-4693-8059-01187B8BF419}" srcOrd="1" destOrd="0" presId="urn:microsoft.com/office/officeart/2005/8/layout/hierarchy2"/>
    <dgm:cxn modelId="{FC4BEF76-5B57-4328-98D6-32DEFCBB15C6}" type="presParOf" srcId="{E9AFE1D3-C910-4693-8059-01187B8BF419}" destId="{27B40409-4380-4D05-811B-23154A436DFF}" srcOrd="0" destOrd="0" presId="urn:microsoft.com/office/officeart/2005/8/layout/hierarchy2"/>
    <dgm:cxn modelId="{2C901217-6474-499E-9504-841A6AB70CCF}" type="presParOf" srcId="{E9AFE1D3-C910-4693-8059-01187B8BF419}" destId="{8399A81A-BD28-4892-BAC0-6024E15BB85E}" srcOrd="1" destOrd="0" presId="urn:microsoft.com/office/officeart/2005/8/layout/hierarchy2"/>
    <dgm:cxn modelId="{50AB95CB-F44E-4BE9-BF5C-EBDC3F34D2F6}" type="presParOf" srcId="{8399A81A-BD28-4892-BAC0-6024E15BB85E}" destId="{BCC37230-AE56-4F33-995F-F35BD37DB790}" srcOrd="0" destOrd="0" presId="urn:microsoft.com/office/officeart/2005/8/layout/hierarchy2"/>
    <dgm:cxn modelId="{B44985E5-58A7-4A3D-AC0F-2E1A2D5A3BDA}" type="presParOf" srcId="{BCC37230-AE56-4F33-995F-F35BD37DB790}" destId="{14357726-F570-4C91-836B-08A0E7CB1E4D}" srcOrd="0" destOrd="0" presId="urn:microsoft.com/office/officeart/2005/8/layout/hierarchy2"/>
    <dgm:cxn modelId="{0D0C6616-77CE-4ADC-A79C-9A1B27EA63B0}" type="presParOf" srcId="{8399A81A-BD28-4892-BAC0-6024E15BB85E}" destId="{99934EC4-9A22-44F6-8C70-324E3CF906C6}" srcOrd="1" destOrd="0" presId="urn:microsoft.com/office/officeart/2005/8/layout/hierarchy2"/>
    <dgm:cxn modelId="{21653344-DEAF-44C6-88EA-1922655D1720}" type="presParOf" srcId="{99934EC4-9A22-44F6-8C70-324E3CF906C6}" destId="{2CCD5B36-061F-4002-88EA-4EDAD8214AAF}" srcOrd="0" destOrd="0" presId="urn:microsoft.com/office/officeart/2005/8/layout/hierarchy2"/>
    <dgm:cxn modelId="{2A5C751D-0BE8-4FD4-98B9-0FE12B90517A}" type="presParOf" srcId="{99934EC4-9A22-44F6-8C70-324E3CF906C6}" destId="{9EE5AF6D-562C-4793-8E2E-7F0736D04BB0}" srcOrd="1" destOrd="0" presId="urn:microsoft.com/office/officeart/2005/8/layout/hierarchy2"/>
    <dgm:cxn modelId="{85D9D81B-0C69-4546-80FA-B5D73344523B}" type="presParOf" srcId="{9EE5AF6D-562C-4793-8E2E-7F0736D04BB0}" destId="{B50397F5-C4B6-413A-AF72-687932145BAF}" srcOrd="0" destOrd="0" presId="urn:microsoft.com/office/officeart/2005/8/layout/hierarchy2"/>
    <dgm:cxn modelId="{305D8739-6910-4ECA-B66B-0BAF6E527D2A}" type="presParOf" srcId="{B50397F5-C4B6-413A-AF72-687932145BAF}" destId="{E956E7D0-E6D5-45A5-994C-CFCD8BDAA70C}" srcOrd="0" destOrd="0" presId="urn:microsoft.com/office/officeart/2005/8/layout/hierarchy2"/>
    <dgm:cxn modelId="{D52F506F-9822-4EDD-BE61-B7E41639B6EE}" type="presParOf" srcId="{9EE5AF6D-562C-4793-8E2E-7F0736D04BB0}" destId="{43D1A719-5BDD-47A1-AB48-76EF21EBA39A}" srcOrd="1" destOrd="0" presId="urn:microsoft.com/office/officeart/2005/8/layout/hierarchy2"/>
    <dgm:cxn modelId="{BE58F38C-83DF-4D2F-8B3E-2B0AC81CEE2B}" type="presParOf" srcId="{43D1A719-5BDD-47A1-AB48-76EF21EBA39A}" destId="{E06E6810-59C1-4FC3-B5B7-1107ED4BE69B}" srcOrd="0" destOrd="0" presId="urn:microsoft.com/office/officeart/2005/8/layout/hierarchy2"/>
    <dgm:cxn modelId="{E2B456A6-94ED-4B98-839E-0D40344F6CA5}" type="presParOf" srcId="{43D1A719-5BDD-47A1-AB48-76EF21EBA39A}" destId="{D5D690E1-9897-4D3E-B920-311D84B18305}" srcOrd="1" destOrd="0" presId="urn:microsoft.com/office/officeart/2005/8/layout/hierarchy2"/>
    <dgm:cxn modelId="{52D7C9D2-749B-475E-B7BD-F46852AB58A5}" type="presParOf" srcId="{69D8C8C9-AD4E-4270-A2AE-F868743ADE65}" destId="{94F7FD00-E5AE-4783-8212-E33DE6E92C16}" srcOrd="2" destOrd="0" presId="urn:microsoft.com/office/officeart/2005/8/layout/hierarchy2"/>
    <dgm:cxn modelId="{A18AAFA9-6EA1-4F95-81F4-04F22B1C1143}" type="presParOf" srcId="{94F7FD00-E5AE-4783-8212-E33DE6E92C16}" destId="{03ABE591-E907-43CE-8E18-02F80C2E10A2}" srcOrd="0" destOrd="0" presId="urn:microsoft.com/office/officeart/2005/8/layout/hierarchy2"/>
    <dgm:cxn modelId="{B43A6D4B-E1BD-4A2F-BA74-46065F1D4E98}" type="presParOf" srcId="{69D8C8C9-AD4E-4270-A2AE-F868743ADE65}" destId="{11B8A763-3D7F-4E49-BB76-C7D2B212224A}" srcOrd="3" destOrd="0" presId="urn:microsoft.com/office/officeart/2005/8/layout/hierarchy2"/>
    <dgm:cxn modelId="{1F0B4363-538D-4D31-903B-E644D155AE7F}" type="presParOf" srcId="{11B8A763-3D7F-4E49-BB76-C7D2B212224A}" destId="{EE07FF54-DB2C-48C9-9236-20B572909366}" srcOrd="0" destOrd="0" presId="urn:microsoft.com/office/officeart/2005/8/layout/hierarchy2"/>
    <dgm:cxn modelId="{2A8F4AB1-6552-4DD8-B9FD-2C77A01A7F9B}" type="presParOf" srcId="{11B8A763-3D7F-4E49-BB76-C7D2B212224A}" destId="{2FBDBACE-FAAE-4F31-9134-AFBDCC00B56A}" srcOrd="1" destOrd="0" presId="urn:microsoft.com/office/officeart/2005/8/layout/hierarchy2"/>
    <dgm:cxn modelId="{9193E53B-2393-448C-8E66-816C4448ABA5}" type="presParOf" srcId="{2FBDBACE-FAAE-4F31-9134-AFBDCC00B56A}" destId="{1303CE9F-43BA-4BD5-A69B-DF2CE3336029}" srcOrd="0" destOrd="0" presId="urn:microsoft.com/office/officeart/2005/8/layout/hierarchy2"/>
    <dgm:cxn modelId="{835D4305-25EB-4042-B3DA-C2DB73949684}" type="presParOf" srcId="{1303CE9F-43BA-4BD5-A69B-DF2CE3336029}" destId="{AE050834-F22B-4578-B0AA-A78172050E15}" srcOrd="0" destOrd="0" presId="urn:microsoft.com/office/officeart/2005/8/layout/hierarchy2"/>
    <dgm:cxn modelId="{BD564132-5ABA-46D5-9FFE-2D8CE217DABD}" type="presParOf" srcId="{2FBDBACE-FAAE-4F31-9134-AFBDCC00B56A}" destId="{32D474A1-60BB-44BE-9EAC-F797B1013C24}" srcOrd="1" destOrd="0" presId="urn:microsoft.com/office/officeart/2005/8/layout/hierarchy2"/>
    <dgm:cxn modelId="{BBE5FAEA-C5EE-46B3-B220-80F497DB444F}" type="presParOf" srcId="{32D474A1-60BB-44BE-9EAC-F797B1013C24}" destId="{87211E38-4568-4BB1-8059-D29DD999E909}" srcOrd="0" destOrd="0" presId="urn:microsoft.com/office/officeart/2005/8/layout/hierarchy2"/>
    <dgm:cxn modelId="{F82EC5F2-E226-4589-9133-D1CB2D37B2E3}" type="presParOf" srcId="{32D474A1-60BB-44BE-9EAC-F797B1013C24}" destId="{54B694B4-5CDE-4A84-9187-601C684C3D2B}" srcOrd="1" destOrd="0" presId="urn:microsoft.com/office/officeart/2005/8/layout/hierarchy2"/>
    <dgm:cxn modelId="{8B2799B5-8DB6-4416-B051-E89BEBEE6D69}" type="presParOf" srcId="{54B694B4-5CDE-4A84-9187-601C684C3D2B}" destId="{861DC03A-A891-406E-8050-5F107830B26A}" srcOrd="0" destOrd="0" presId="urn:microsoft.com/office/officeart/2005/8/layout/hierarchy2"/>
    <dgm:cxn modelId="{C0D1AE24-FFAC-4F14-8EBD-F1D09CB2179B}" type="presParOf" srcId="{861DC03A-A891-406E-8050-5F107830B26A}" destId="{C7F73258-6AD6-499D-B3F4-E12B4AA67CCF}" srcOrd="0" destOrd="0" presId="urn:microsoft.com/office/officeart/2005/8/layout/hierarchy2"/>
    <dgm:cxn modelId="{941FEDBB-5973-4D11-8857-89D1CABC00AB}" type="presParOf" srcId="{54B694B4-5CDE-4A84-9187-601C684C3D2B}" destId="{05F8FB2D-30CC-4312-B83E-1CEE5A018854}" srcOrd="1" destOrd="0" presId="urn:microsoft.com/office/officeart/2005/8/layout/hierarchy2"/>
    <dgm:cxn modelId="{F1518817-C0F4-451F-A529-F176695AC4F2}" type="presParOf" srcId="{05F8FB2D-30CC-4312-B83E-1CEE5A018854}" destId="{E3B075B5-36F8-4952-B030-0BD10AB95567}" srcOrd="0" destOrd="0" presId="urn:microsoft.com/office/officeart/2005/8/layout/hierarchy2"/>
    <dgm:cxn modelId="{C8C13C02-A3F9-4E2C-8DBF-F6AD054AE693}" type="presParOf" srcId="{05F8FB2D-30CC-4312-B83E-1CEE5A018854}" destId="{1EBA6B49-4253-4CA0-888B-4684CDC01144}" srcOrd="1" destOrd="0" presId="urn:microsoft.com/office/officeart/2005/8/layout/hierarchy2"/>
    <dgm:cxn modelId="{378E368D-8964-4786-A4B3-B037FE75F38C}" type="presParOf" srcId="{2FBDBACE-FAAE-4F31-9134-AFBDCC00B56A}" destId="{A3F60D46-991A-4F09-AB68-2D47B6556471}" srcOrd="2" destOrd="0" presId="urn:microsoft.com/office/officeart/2005/8/layout/hierarchy2"/>
    <dgm:cxn modelId="{D007525A-D619-41FE-87AD-C2231A95337A}" type="presParOf" srcId="{A3F60D46-991A-4F09-AB68-2D47B6556471}" destId="{321C47DA-CF78-4294-87FE-E5069063183D}" srcOrd="0" destOrd="0" presId="urn:microsoft.com/office/officeart/2005/8/layout/hierarchy2"/>
    <dgm:cxn modelId="{C4E1D991-2BCA-434F-AB00-0C88EAC84639}" type="presParOf" srcId="{2FBDBACE-FAAE-4F31-9134-AFBDCC00B56A}" destId="{1BE6C454-A63B-4FE3-8E7B-55EDABAD3C39}" srcOrd="3" destOrd="0" presId="urn:microsoft.com/office/officeart/2005/8/layout/hierarchy2"/>
    <dgm:cxn modelId="{E8AB2CD4-F702-4088-A9AE-B2A5365A7FAE}" type="presParOf" srcId="{1BE6C454-A63B-4FE3-8E7B-55EDABAD3C39}" destId="{88A5BCE1-8862-4495-824C-587517D497ED}" srcOrd="0" destOrd="0" presId="urn:microsoft.com/office/officeart/2005/8/layout/hierarchy2"/>
    <dgm:cxn modelId="{76CCEE4C-22D6-4CED-BD93-7D55FC8297EC}" type="presParOf" srcId="{1BE6C454-A63B-4FE3-8E7B-55EDABAD3C39}" destId="{12677FD2-D4B7-49C1-B7E2-62B4F7282AE4}" srcOrd="1" destOrd="0" presId="urn:microsoft.com/office/officeart/2005/8/layout/hierarchy2"/>
    <dgm:cxn modelId="{DAA15F0B-BFCC-4D1D-ABCD-30D16DD909D3}" type="presParOf" srcId="{12677FD2-D4B7-49C1-B7E2-62B4F7282AE4}" destId="{B4C607A8-7FDD-4069-BA74-15D04607D245}" srcOrd="0" destOrd="0" presId="urn:microsoft.com/office/officeart/2005/8/layout/hierarchy2"/>
    <dgm:cxn modelId="{D83466F0-47D2-4413-B0C0-0AE1F8A91088}" type="presParOf" srcId="{B4C607A8-7FDD-4069-BA74-15D04607D245}" destId="{5F5AEBEE-2DAD-4CFA-A77E-F88D2C5E3BCE}" srcOrd="0" destOrd="0" presId="urn:microsoft.com/office/officeart/2005/8/layout/hierarchy2"/>
    <dgm:cxn modelId="{C330DEA1-0288-4E49-8E73-8D631F0A7C0D}" type="presParOf" srcId="{12677FD2-D4B7-49C1-B7E2-62B4F7282AE4}" destId="{F63973B3-7338-4D88-82E0-563F21B19A53}" srcOrd="1" destOrd="0" presId="urn:microsoft.com/office/officeart/2005/8/layout/hierarchy2"/>
    <dgm:cxn modelId="{9C16CB46-6D57-45C8-9C34-D0B7134BF07F}" type="presParOf" srcId="{F63973B3-7338-4D88-82E0-563F21B19A53}" destId="{6AD5EC50-ED65-40CC-BA38-369DEA8FD767}" srcOrd="0" destOrd="0" presId="urn:microsoft.com/office/officeart/2005/8/layout/hierarchy2"/>
    <dgm:cxn modelId="{2F3E0DA8-3576-4054-B5AE-0320C3A46B7F}" type="presParOf" srcId="{F63973B3-7338-4D88-82E0-563F21B19A53}" destId="{7DDB5B17-5036-4490-8889-EA13C6B17B24}" srcOrd="1" destOrd="0" presId="urn:microsoft.com/office/officeart/2005/8/layout/hierarchy2"/>
    <dgm:cxn modelId="{319C3FB2-C8B7-44C3-B3A9-21E55D48207D}" type="presParOf" srcId="{2FBDBACE-FAAE-4F31-9134-AFBDCC00B56A}" destId="{415523C6-E76C-4066-A969-22B02D228170}" srcOrd="4" destOrd="0" presId="urn:microsoft.com/office/officeart/2005/8/layout/hierarchy2"/>
    <dgm:cxn modelId="{B76709A8-B38F-4F38-BEC9-641EB6AC3C16}" type="presParOf" srcId="{415523C6-E76C-4066-A969-22B02D228170}" destId="{4147FDEA-820F-4576-90A6-EA419FAC765A}" srcOrd="0" destOrd="0" presId="urn:microsoft.com/office/officeart/2005/8/layout/hierarchy2"/>
    <dgm:cxn modelId="{180D2F01-1B13-460C-950B-F76ED26BC446}" type="presParOf" srcId="{2FBDBACE-FAAE-4F31-9134-AFBDCC00B56A}" destId="{0EA6AD4C-774F-4005-BAE8-4780F70F0CF4}" srcOrd="5" destOrd="0" presId="urn:microsoft.com/office/officeart/2005/8/layout/hierarchy2"/>
    <dgm:cxn modelId="{7224B648-0ADD-4116-8EB5-EA08AE74344B}" type="presParOf" srcId="{0EA6AD4C-774F-4005-BAE8-4780F70F0CF4}" destId="{61F314E9-8CE6-4C97-950B-3CA5B6B712A0}" srcOrd="0" destOrd="0" presId="urn:microsoft.com/office/officeart/2005/8/layout/hierarchy2"/>
    <dgm:cxn modelId="{4BD348AF-ADB7-4B0C-8FC3-EC7F031D81CA}" type="presParOf" srcId="{0EA6AD4C-774F-4005-BAE8-4780F70F0CF4}" destId="{2755F372-649D-44C1-8DD4-540BA2314363}" srcOrd="1" destOrd="0" presId="urn:microsoft.com/office/officeart/2005/8/layout/hierarchy2"/>
    <dgm:cxn modelId="{60571C87-9EA2-435D-8EA3-5C23B9069F37}" type="presParOf" srcId="{2755F372-649D-44C1-8DD4-540BA2314363}" destId="{3FF1DFF1-563B-4C7A-9035-65E4AAEF345D}" srcOrd="0" destOrd="0" presId="urn:microsoft.com/office/officeart/2005/8/layout/hierarchy2"/>
    <dgm:cxn modelId="{60B2D95E-A0C7-43B3-A17B-298A64257E7E}" type="presParOf" srcId="{3FF1DFF1-563B-4C7A-9035-65E4AAEF345D}" destId="{53DB842E-77FE-46BC-81F5-1A27C3FF76BA}" srcOrd="0" destOrd="0" presId="urn:microsoft.com/office/officeart/2005/8/layout/hierarchy2"/>
    <dgm:cxn modelId="{824E9962-B6F5-416C-BF4B-A4491E2BD75E}" type="presParOf" srcId="{2755F372-649D-44C1-8DD4-540BA2314363}" destId="{DB0D1004-0C12-4E6D-81F2-15AE1D24DA70}" srcOrd="1" destOrd="0" presId="urn:microsoft.com/office/officeart/2005/8/layout/hierarchy2"/>
    <dgm:cxn modelId="{73E4A2CB-91DB-41A0-B92C-10D3ACB5D570}" type="presParOf" srcId="{DB0D1004-0C12-4E6D-81F2-15AE1D24DA70}" destId="{AA6B2A88-19B0-4553-9CF3-58D5E6EF457C}" srcOrd="0" destOrd="0" presId="urn:microsoft.com/office/officeart/2005/8/layout/hierarchy2"/>
    <dgm:cxn modelId="{27FFC757-63F1-4FBD-9827-96B118249D97}" type="presParOf" srcId="{DB0D1004-0C12-4E6D-81F2-15AE1D24DA70}" destId="{9ADB06A0-463F-4B45-B18B-88B2B807711D}"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32A88A-51E9-4895-9D09-49D62DF1C95E}" type="doc">
      <dgm:prSet loTypeId="urn:microsoft.com/office/officeart/2005/8/layout/chevron2" loCatId="process" qsTypeId="urn:microsoft.com/office/officeart/2005/8/quickstyle/simple5" qsCatId="simple" csTypeId="urn:microsoft.com/office/officeart/2005/8/colors/accent0_3" csCatId="mainScheme" phldr="1"/>
      <dgm:spPr/>
      <dgm:t>
        <a:bodyPr/>
        <a:lstStyle/>
        <a:p>
          <a:endParaRPr kumimoji="1" lang="ja-JP" altLang="en-US"/>
        </a:p>
      </dgm:t>
    </dgm:pt>
    <dgm:pt modelId="{74403E9E-C075-48FF-A145-54D38596E33F}">
      <dgm:prSet phldrT="[テキスト]" custT="1"/>
      <dgm:spPr/>
      <dgm:t>
        <a:bodyPr/>
        <a:lstStyle/>
        <a:p>
          <a:r>
            <a:rPr kumimoji="1" lang="en-US" altLang="ja-JP" sz="2000" b="1" dirty="0" smtClean="0"/>
            <a:t/>
          </a:r>
          <a:br>
            <a:rPr kumimoji="1" lang="en-US" altLang="ja-JP" sz="2000" b="1" dirty="0" smtClean="0"/>
          </a:br>
          <a:r>
            <a:rPr kumimoji="1" lang="ja-JP" altLang="en-US" sz="2000" b="1" dirty="0" smtClean="0"/>
            <a:t>問題提起</a:t>
          </a:r>
          <a:endParaRPr kumimoji="1" lang="ja-JP" altLang="en-US" sz="2000" b="1" dirty="0"/>
        </a:p>
      </dgm:t>
    </dgm:pt>
    <dgm:pt modelId="{E31FA72B-EB02-4A64-A312-8D6044A5B32E}" type="parTrans" cxnId="{42DA6963-9425-4AF2-8157-063F8BDFB245}">
      <dgm:prSet/>
      <dgm:spPr/>
      <dgm:t>
        <a:bodyPr/>
        <a:lstStyle/>
        <a:p>
          <a:endParaRPr kumimoji="1" lang="ja-JP" altLang="en-US"/>
        </a:p>
      </dgm:t>
    </dgm:pt>
    <dgm:pt modelId="{5DEE64B9-0DE0-423E-B62F-CC896B5161DD}" type="sibTrans" cxnId="{42DA6963-9425-4AF2-8157-063F8BDFB245}">
      <dgm:prSet/>
      <dgm:spPr/>
      <dgm:t>
        <a:bodyPr/>
        <a:lstStyle/>
        <a:p>
          <a:endParaRPr kumimoji="1" lang="ja-JP" altLang="en-US"/>
        </a:p>
      </dgm:t>
    </dgm:pt>
    <dgm:pt modelId="{269C2561-9B23-4A33-8579-B30A388F25EE}">
      <dgm:prSet phldrT="[テキスト]"/>
      <dgm:spPr/>
      <dgm:t>
        <a:bodyPr/>
        <a:lstStyle/>
        <a:p>
          <a:r>
            <a:rPr kumimoji="1" lang="en-US" altLang="ja-JP" dirty="0" smtClean="0"/>
            <a:t>I:</a:t>
          </a:r>
          <a:r>
            <a:rPr kumimoji="1" lang="ja-JP" altLang="en-US" dirty="0" smtClean="0"/>
            <a:t>重要な問題を発見したことの経緯を述べる</a:t>
          </a:r>
          <a:endParaRPr kumimoji="1" lang="ja-JP" altLang="en-US" dirty="0"/>
        </a:p>
      </dgm:t>
    </dgm:pt>
    <dgm:pt modelId="{F126F082-E4BA-4D90-8BCE-D80129D8DF03}" type="parTrans" cxnId="{81AD38FF-F3E9-4408-98EB-D65A17092256}">
      <dgm:prSet/>
      <dgm:spPr/>
      <dgm:t>
        <a:bodyPr/>
        <a:lstStyle/>
        <a:p>
          <a:endParaRPr kumimoji="1" lang="ja-JP" altLang="en-US"/>
        </a:p>
      </dgm:t>
    </dgm:pt>
    <dgm:pt modelId="{DB5467FC-5D75-450C-9467-E4BB215D213A}" type="sibTrans" cxnId="{81AD38FF-F3E9-4408-98EB-D65A17092256}">
      <dgm:prSet/>
      <dgm:spPr/>
      <dgm:t>
        <a:bodyPr/>
        <a:lstStyle/>
        <a:p>
          <a:endParaRPr kumimoji="1" lang="ja-JP" altLang="en-US"/>
        </a:p>
      </dgm:t>
    </dgm:pt>
    <dgm:pt modelId="{ADDCD6FB-3FA1-4A7F-9B5A-8A3C28734F1F}">
      <dgm:prSet phldrT="[テキスト]"/>
      <dgm:spPr/>
      <dgm:t>
        <a:bodyPr/>
        <a:lstStyle/>
        <a:p>
          <a:r>
            <a:rPr kumimoji="1" lang="en-US" altLang="ja-JP" dirty="0" smtClean="0"/>
            <a:t>R:</a:t>
          </a:r>
          <a:r>
            <a:rPr kumimoji="1" lang="ja-JP" altLang="en-US" dirty="0" smtClean="0"/>
            <a:t>その問題を解決する視点と仮説を提示する</a:t>
          </a:r>
          <a:endParaRPr kumimoji="1" lang="ja-JP" altLang="en-US" dirty="0"/>
        </a:p>
      </dgm:t>
    </dgm:pt>
    <dgm:pt modelId="{85688FA1-78CF-4F30-BA2B-AE39AB8F3DB7}" type="parTrans" cxnId="{A4B4D846-8E33-4F08-B8CD-CCFB5913B05E}">
      <dgm:prSet/>
      <dgm:spPr/>
      <dgm:t>
        <a:bodyPr/>
        <a:lstStyle/>
        <a:p>
          <a:endParaRPr kumimoji="1" lang="ja-JP" altLang="en-US"/>
        </a:p>
      </dgm:t>
    </dgm:pt>
    <dgm:pt modelId="{219BA73B-8E51-4C6D-A004-03D119ECD04D}" type="sibTrans" cxnId="{A4B4D846-8E33-4F08-B8CD-CCFB5913B05E}">
      <dgm:prSet/>
      <dgm:spPr/>
      <dgm:t>
        <a:bodyPr/>
        <a:lstStyle/>
        <a:p>
          <a:endParaRPr kumimoji="1" lang="ja-JP" altLang="en-US"/>
        </a:p>
      </dgm:t>
    </dgm:pt>
    <dgm:pt modelId="{1C590FBC-6D3D-4D93-8A20-AE786E00DEE7}">
      <dgm:prSet phldrT="[テキスト]" custT="1"/>
      <dgm:spPr/>
      <dgm:t>
        <a:bodyPr/>
        <a:lstStyle/>
        <a:p>
          <a:r>
            <a:rPr kumimoji="1" lang="en-US" altLang="ja-JP" sz="2000" b="1" dirty="0" smtClean="0"/>
            <a:t/>
          </a:r>
          <a:br>
            <a:rPr kumimoji="1" lang="en-US" altLang="ja-JP" sz="2000" b="1" dirty="0" smtClean="0"/>
          </a:br>
          <a:r>
            <a:rPr kumimoji="1" lang="ja-JP" altLang="en-US" sz="2000" b="1" dirty="0" smtClean="0"/>
            <a:t>本論</a:t>
          </a:r>
          <a:endParaRPr kumimoji="1" lang="ja-JP" altLang="en-US" sz="2000" b="1" dirty="0"/>
        </a:p>
      </dgm:t>
    </dgm:pt>
    <dgm:pt modelId="{1397D0FB-422A-4C94-A549-0B77E54A187A}" type="parTrans" cxnId="{AC248767-1168-4234-905C-3D1AC4B5D445}">
      <dgm:prSet/>
      <dgm:spPr/>
      <dgm:t>
        <a:bodyPr/>
        <a:lstStyle/>
        <a:p>
          <a:endParaRPr kumimoji="1" lang="ja-JP" altLang="en-US"/>
        </a:p>
      </dgm:t>
    </dgm:pt>
    <dgm:pt modelId="{B602CFDD-6FCC-418E-8968-B40C43FC1236}" type="sibTrans" cxnId="{AC248767-1168-4234-905C-3D1AC4B5D445}">
      <dgm:prSet/>
      <dgm:spPr/>
      <dgm:t>
        <a:bodyPr/>
        <a:lstStyle/>
        <a:p>
          <a:endParaRPr kumimoji="1" lang="ja-JP" altLang="en-US"/>
        </a:p>
      </dgm:t>
    </dgm:pt>
    <dgm:pt modelId="{7DB5144B-B420-4A45-85B0-7B729A62E10E}">
      <dgm:prSet phldrT="[テキスト]"/>
      <dgm:spPr/>
      <dgm:t>
        <a:bodyPr/>
        <a:lstStyle/>
        <a:p>
          <a:r>
            <a:rPr kumimoji="1" lang="en-US" altLang="ja-JP" dirty="0" smtClean="0"/>
            <a:t>A:</a:t>
          </a:r>
          <a:r>
            <a:rPr kumimoji="1" lang="ja-JP" altLang="en-US" dirty="0" smtClean="0"/>
            <a:t>問題をいくつかのブロックへと分割する</a:t>
          </a:r>
          <a:endParaRPr kumimoji="1" lang="ja-JP" altLang="en-US" dirty="0"/>
        </a:p>
      </dgm:t>
    </dgm:pt>
    <dgm:pt modelId="{F02EAE73-9EB1-4036-AB6D-63528C3880EA}" type="parTrans" cxnId="{8B0E4F9B-4EA8-44BD-951E-5C1EC920C0DB}">
      <dgm:prSet/>
      <dgm:spPr/>
      <dgm:t>
        <a:bodyPr/>
        <a:lstStyle/>
        <a:p>
          <a:endParaRPr kumimoji="1" lang="ja-JP" altLang="en-US"/>
        </a:p>
      </dgm:t>
    </dgm:pt>
    <dgm:pt modelId="{D500DCC7-569F-4981-8AD1-D5E159AF4209}" type="sibTrans" cxnId="{8B0E4F9B-4EA8-44BD-951E-5C1EC920C0DB}">
      <dgm:prSet/>
      <dgm:spPr/>
      <dgm:t>
        <a:bodyPr/>
        <a:lstStyle/>
        <a:p>
          <a:endParaRPr kumimoji="1" lang="ja-JP" altLang="en-US"/>
        </a:p>
      </dgm:t>
    </dgm:pt>
    <dgm:pt modelId="{B841E9AC-1898-463C-ACE4-239FAD822A12}">
      <dgm:prSet phldrT="[テキスト]"/>
      <dgm:spPr/>
      <dgm:t>
        <a:bodyPr/>
        <a:lstStyle/>
        <a:p>
          <a:r>
            <a:rPr kumimoji="1" lang="en-US" altLang="ja-JP" dirty="0" smtClean="0"/>
            <a:t>A:</a:t>
          </a:r>
          <a:r>
            <a:rPr kumimoji="1" lang="ja-JP" altLang="en-US" dirty="0" smtClean="0"/>
            <a:t>ブロックごとに問題を展開しすべてを解明する</a:t>
          </a:r>
          <a:endParaRPr kumimoji="1" lang="ja-JP" altLang="en-US" dirty="0"/>
        </a:p>
      </dgm:t>
    </dgm:pt>
    <dgm:pt modelId="{9C610E07-3664-4BAE-AA71-BA142668320D}" type="parTrans" cxnId="{B358BFB3-D060-4F36-A87A-55A8355F7A5A}">
      <dgm:prSet/>
      <dgm:spPr/>
      <dgm:t>
        <a:bodyPr/>
        <a:lstStyle/>
        <a:p>
          <a:endParaRPr kumimoji="1" lang="ja-JP" altLang="en-US"/>
        </a:p>
      </dgm:t>
    </dgm:pt>
    <dgm:pt modelId="{8FD10A22-479F-4186-96D2-1351BF73996D}" type="sibTrans" cxnId="{B358BFB3-D060-4F36-A87A-55A8355F7A5A}">
      <dgm:prSet/>
      <dgm:spPr/>
      <dgm:t>
        <a:bodyPr/>
        <a:lstStyle/>
        <a:p>
          <a:endParaRPr kumimoji="1" lang="ja-JP" altLang="en-US"/>
        </a:p>
      </dgm:t>
    </dgm:pt>
    <dgm:pt modelId="{469BE03B-950D-4314-94FC-7EF7CEE0F496}">
      <dgm:prSet phldrT="[テキスト]" custT="1"/>
      <dgm:spPr/>
      <dgm:t>
        <a:bodyPr/>
        <a:lstStyle/>
        <a:p>
          <a:r>
            <a:rPr kumimoji="1" lang="en-US" altLang="ja-JP" sz="2000" b="1" dirty="0" smtClean="0"/>
            <a:t/>
          </a:r>
          <a:br>
            <a:rPr kumimoji="1" lang="en-US" altLang="ja-JP" sz="2000" b="1" dirty="0" smtClean="0"/>
          </a:br>
          <a:r>
            <a:rPr kumimoji="1" lang="ja-JP" altLang="en-US" sz="2000" b="1" dirty="0" smtClean="0"/>
            <a:t>結論</a:t>
          </a:r>
          <a:endParaRPr kumimoji="1" lang="ja-JP" altLang="en-US" sz="2000" b="1" dirty="0"/>
        </a:p>
      </dgm:t>
    </dgm:pt>
    <dgm:pt modelId="{17B77F28-B6CC-460A-B338-B5DAE68BE5A3}" type="parTrans" cxnId="{D529A827-933C-43EE-9008-7CF5A8ED49EA}">
      <dgm:prSet/>
      <dgm:spPr/>
      <dgm:t>
        <a:bodyPr/>
        <a:lstStyle/>
        <a:p>
          <a:endParaRPr kumimoji="1" lang="ja-JP" altLang="en-US"/>
        </a:p>
      </dgm:t>
    </dgm:pt>
    <dgm:pt modelId="{33D18487-B63C-4A83-9CB3-4F850E0F15C8}" type="sibTrans" cxnId="{D529A827-933C-43EE-9008-7CF5A8ED49EA}">
      <dgm:prSet/>
      <dgm:spPr/>
      <dgm:t>
        <a:bodyPr/>
        <a:lstStyle/>
        <a:p>
          <a:endParaRPr kumimoji="1" lang="ja-JP" altLang="en-US"/>
        </a:p>
      </dgm:t>
    </dgm:pt>
    <dgm:pt modelId="{C4E6D41F-438A-4F0A-8BDE-BB974705C1D3}">
      <dgm:prSet phldrT="[テキスト]"/>
      <dgm:spPr/>
      <dgm:t>
        <a:bodyPr/>
        <a:lstStyle/>
        <a:p>
          <a:r>
            <a:rPr kumimoji="1" lang="en-US" altLang="ja-JP" dirty="0" smtClean="0"/>
            <a:t>C:</a:t>
          </a:r>
          <a:r>
            <a:rPr kumimoji="1" lang="ja-JP" altLang="en-US" dirty="0" smtClean="0"/>
            <a:t>問題を展開して得られた答えを１つにまとめる</a:t>
          </a:r>
          <a:endParaRPr kumimoji="1" lang="ja-JP" altLang="en-US" dirty="0"/>
        </a:p>
      </dgm:t>
    </dgm:pt>
    <dgm:pt modelId="{806510B6-C567-4AE6-9744-56C278A62E0F}" type="parTrans" cxnId="{86C39D5A-23CC-44B8-8848-BC74957201B8}">
      <dgm:prSet/>
      <dgm:spPr/>
      <dgm:t>
        <a:bodyPr/>
        <a:lstStyle/>
        <a:p>
          <a:endParaRPr kumimoji="1" lang="ja-JP" altLang="en-US"/>
        </a:p>
      </dgm:t>
    </dgm:pt>
    <dgm:pt modelId="{D545FAF2-50EA-46A3-9787-57B70D1E531B}" type="sibTrans" cxnId="{86C39D5A-23CC-44B8-8848-BC74957201B8}">
      <dgm:prSet/>
      <dgm:spPr/>
      <dgm:t>
        <a:bodyPr/>
        <a:lstStyle/>
        <a:p>
          <a:endParaRPr kumimoji="1" lang="ja-JP" altLang="en-US"/>
        </a:p>
      </dgm:t>
    </dgm:pt>
    <dgm:pt modelId="{5155D43F-8E5B-4ED9-8633-94F4DA8A800F}">
      <dgm:prSet phldrT="[テキスト]"/>
      <dgm:spPr/>
      <dgm:t>
        <a:bodyPr/>
        <a:lstStyle/>
        <a:p>
          <a:r>
            <a:rPr kumimoji="1" lang="en-US" altLang="ja-JP" dirty="0" smtClean="0"/>
            <a:t>I:</a:t>
          </a:r>
          <a:r>
            <a:rPr kumimoji="1" lang="ja-JP" altLang="en-US" dirty="0" smtClean="0"/>
            <a:t>残された問題に対する展望を行う</a:t>
          </a:r>
          <a:endParaRPr kumimoji="1" lang="ja-JP" altLang="en-US" dirty="0"/>
        </a:p>
      </dgm:t>
    </dgm:pt>
    <dgm:pt modelId="{6937FF32-C34F-4829-9BE3-BD57BE0653B6}" type="parTrans" cxnId="{EF724629-1F66-45F8-B3BD-86A55DF6ECF3}">
      <dgm:prSet/>
      <dgm:spPr/>
      <dgm:t>
        <a:bodyPr/>
        <a:lstStyle/>
        <a:p>
          <a:endParaRPr kumimoji="1" lang="ja-JP" altLang="en-US"/>
        </a:p>
      </dgm:t>
    </dgm:pt>
    <dgm:pt modelId="{58994A4C-EDB7-490C-BBA9-EF2F84032431}" type="sibTrans" cxnId="{EF724629-1F66-45F8-B3BD-86A55DF6ECF3}">
      <dgm:prSet/>
      <dgm:spPr/>
      <dgm:t>
        <a:bodyPr/>
        <a:lstStyle/>
        <a:p>
          <a:endParaRPr kumimoji="1" lang="ja-JP" altLang="en-US"/>
        </a:p>
      </dgm:t>
    </dgm:pt>
    <dgm:pt modelId="{AB46C8C9-1270-428D-9D3F-21DD54004C18}" type="pres">
      <dgm:prSet presAssocID="{C732A88A-51E9-4895-9D09-49D62DF1C95E}" presName="linearFlow" presStyleCnt="0">
        <dgm:presLayoutVars>
          <dgm:dir/>
          <dgm:animLvl val="lvl"/>
          <dgm:resizeHandles val="exact"/>
        </dgm:presLayoutVars>
      </dgm:prSet>
      <dgm:spPr/>
      <dgm:t>
        <a:bodyPr/>
        <a:lstStyle/>
        <a:p>
          <a:endParaRPr kumimoji="1" lang="ja-JP" altLang="en-US"/>
        </a:p>
      </dgm:t>
    </dgm:pt>
    <dgm:pt modelId="{77B47685-B482-4289-8184-43648DB875BC}" type="pres">
      <dgm:prSet presAssocID="{74403E9E-C075-48FF-A145-54D38596E33F}" presName="composite" presStyleCnt="0"/>
      <dgm:spPr/>
      <dgm:t>
        <a:bodyPr/>
        <a:lstStyle/>
        <a:p>
          <a:endParaRPr kumimoji="1" lang="ja-JP" altLang="en-US"/>
        </a:p>
      </dgm:t>
    </dgm:pt>
    <dgm:pt modelId="{59C2C91D-7155-4D15-BE01-0721067F2B51}" type="pres">
      <dgm:prSet presAssocID="{74403E9E-C075-48FF-A145-54D38596E33F}" presName="parentText" presStyleLbl="alignNode1" presStyleIdx="0" presStyleCnt="3" custScaleX="119444">
        <dgm:presLayoutVars>
          <dgm:chMax val="1"/>
          <dgm:bulletEnabled val="1"/>
        </dgm:presLayoutVars>
      </dgm:prSet>
      <dgm:spPr/>
      <dgm:t>
        <a:bodyPr/>
        <a:lstStyle/>
        <a:p>
          <a:endParaRPr kumimoji="1" lang="ja-JP" altLang="en-US"/>
        </a:p>
      </dgm:t>
    </dgm:pt>
    <dgm:pt modelId="{0B6375C0-D9F1-4BEE-BA33-0DE9030257BA}" type="pres">
      <dgm:prSet presAssocID="{74403E9E-C075-48FF-A145-54D38596E33F}" presName="descendantText" presStyleLbl="alignAcc1" presStyleIdx="0" presStyleCnt="3" custScaleX="90909" custLinFactNeighborX="-2838">
        <dgm:presLayoutVars>
          <dgm:bulletEnabled val="1"/>
        </dgm:presLayoutVars>
      </dgm:prSet>
      <dgm:spPr/>
      <dgm:t>
        <a:bodyPr/>
        <a:lstStyle/>
        <a:p>
          <a:endParaRPr kumimoji="1" lang="ja-JP" altLang="en-US"/>
        </a:p>
      </dgm:t>
    </dgm:pt>
    <dgm:pt modelId="{87DF69D0-46AE-4430-95F7-E1A3EFCA99FE}" type="pres">
      <dgm:prSet presAssocID="{5DEE64B9-0DE0-423E-B62F-CC896B5161DD}" presName="sp" presStyleCnt="0"/>
      <dgm:spPr/>
      <dgm:t>
        <a:bodyPr/>
        <a:lstStyle/>
        <a:p>
          <a:endParaRPr kumimoji="1" lang="ja-JP" altLang="en-US"/>
        </a:p>
      </dgm:t>
    </dgm:pt>
    <dgm:pt modelId="{4932ED92-1037-48E0-B221-C2C9E368D608}" type="pres">
      <dgm:prSet presAssocID="{1C590FBC-6D3D-4D93-8A20-AE786E00DEE7}" presName="composite" presStyleCnt="0"/>
      <dgm:spPr/>
      <dgm:t>
        <a:bodyPr/>
        <a:lstStyle/>
        <a:p>
          <a:endParaRPr kumimoji="1" lang="ja-JP" altLang="en-US"/>
        </a:p>
      </dgm:t>
    </dgm:pt>
    <dgm:pt modelId="{D7074474-BAF7-4174-B48F-FAFF64AA391B}" type="pres">
      <dgm:prSet presAssocID="{1C590FBC-6D3D-4D93-8A20-AE786E00DEE7}" presName="parentText" presStyleLbl="alignNode1" presStyleIdx="1" presStyleCnt="3" custScaleX="119444">
        <dgm:presLayoutVars>
          <dgm:chMax val="1"/>
          <dgm:bulletEnabled val="1"/>
        </dgm:presLayoutVars>
      </dgm:prSet>
      <dgm:spPr/>
      <dgm:t>
        <a:bodyPr/>
        <a:lstStyle/>
        <a:p>
          <a:endParaRPr kumimoji="1" lang="ja-JP" altLang="en-US"/>
        </a:p>
      </dgm:t>
    </dgm:pt>
    <dgm:pt modelId="{220C33FA-A79A-4F22-8D5A-8ADA250A8B33}" type="pres">
      <dgm:prSet presAssocID="{1C590FBC-6D3D-4D93-8A20-AE786E00DEE7}" presName="descendantText" presStyleLbl="alignAcc1" presStyleIdx="1" presStyleCnt="3" custScaleX="90909" custLinFactNeighborX="-2838">
        <dgm:presLayoutVars>
          <dgm:bulletEnabled val="1"/>
        </dgm:presLayoutVars>
      </dgm:prSet>
      <dgm:spPr/>
      <dgm:t>
        <a:bodyPr/>
        <a:lstStyle/>
        <a:p>
          <a:endParaRPr kumimoji="1" lang="ja-JP" altLang="en-US"/>
        </a:p>
      </dgm:t>
    </dgm:pt>
    <dgm:pt modelId="{F050BF75-703D-4F3D-8F54-DF1F396EA84A}" type="pres">
      <dgm:prSet presAssocID="{B602CFDD-6FCC-418E-8968-B40C43FC1236}" presName="sp" presStyleCnt="0"/>
      <dgm:spPr/>
      <dgm:t>
        <a:bodyPr/>
        <a:lstStyle/>
        <a:p>
          <a:endParaRPr kumimoji="1" lang="ja-JP" altLang="en-US"/>
        </a:p>
      </dgm:t>
    </dgm:pt>
    <dgm:pt modelId="{B221112E-6EEC-4E12-893D-D66C1EA1D727}" type="pres">
      <dgm:prSet presAssocID="{469BE03B-950D-4314-94FC-7EF7CEE0F496}" presName="composite" presStyleCnt="0"/>
      <dgm:spPr/>
      <dgm:t>
        <a:bodyPr/>
        <a:lstStyle/>
        <a:p>
          <a:endParaRPr kumimoji="1" lang="ja-JP" altLang="en-US"/>
        </a:p>
      </dgm:t>
    </dgm:pt>
    <dgm:pt modelId="{4FF4026D-C8BC-4031-826C-B313B0A62D64}" type="pres">
      <dgm:prSet presAssocID="{469BE03B-950D-4314-94FC-7EF7CEE0F496}" presName="parentText" presStyleLbl="alignNode1" presStyleIdx="2" presStyleCnt="3" custScaleX="119444">
        <dgm:presLayoutVars>
          <dgm:chMax val="1"/>
          <dgm:bulletEnabled val="1"/>
        </dgm:presLayoutVars>
      </dgm:prSet>
      <dgm:spPr/>
      <dgm:t>
        <a:bodyPr/>
        <a:lstStyle/>
        <a:p>
          <a:endParaRPr kumimoji="1" lang="ja-JP" altLang="en-US"/>
        </a:p>
      </dgm:t>
    </dgm:pt>
    <dgm:pt modelId="{9718F893-8380-4336-9B1E-1BADEFE17EA2}" type="pres">
      <dgm:prSet presAssocID="{469BE03B-950D-4314-94FC-7EF7CEE0F496}" presName="descendantText" presStyleLbl="alignAcc1" presStyleIdx="2" presStyleCnt="3" custScaleX="90909" custLinFactNeighborX="-2838">
        <dgm:presLayoutVars>
          <dgm:bulletEnabled val="1"/>
        </dgm:presLayoutVars>
      </dgm:prSet>
      <dgm:spPr/>
      <dgm:t>
        <a:bodyPr/>
        <a:lstStyle/>
        <a:p>
          <a:endParaRPr kumimoji="1" lang="ja-JP" altLang="en-US"/>
        </a:p>
      </dgm:t>
    </dgm:pt>
  </dgm:ptLst>
  <dgm:cxnLst>
    <dgm:cxn modelId="{8B0E4F9B-4EA8-44BD-951E-5C1EC920C0DB}" srcId="{1C590FBC-6D3D-4D93-8A20-AE786E00DEE7}" destId="{7DB5144B-B420-4A45-85B0-7B729A62E10E}" srcOrd="0" destOrd="0" parTransId="{F02EAE73-9EB1-4036-AB6D-63528C3880EA}" sibTransId="{D500DCC7-569F-4981-8AD1-D5E159AF4209}"/>
    <dgm:cxn modelId="{DAB8BEBF-C335-4E04-9064-5239250E6689}" type="presOf" srcId="{7DB5144B-B420-4A45-85B0-7B729A62E10E}" destId="{220C33FA-A79A-4F22-8D5A-8ADA250A8B33}" srcOrd="0" destOrd="0" presId="urn:microsoft.com/office/officeart/2005/8/layout/chevron2"/>
    <dgm:cxn modelId="{D529A827-933C-43EE-9008-7CF5A8ED49EA}" srcId="{C732A88A-51E9-4895-9D09-49D62DF1C95E}" destId="{469BE03B-950D-4314-94FC-7EF7CEE0F496}" srcOrd="2" destOrd="0" parTransId="{17B77F28-B6CC-460A-B338-B5DAE68BE5A3}" sibTransId="{33D18487-B63C-4A83-9CB3-4F850E0F15C8}"/>
    <dgm:cxn modelId="{9768F319-0726-45EB-8471-96A28A352877}" type="presOf" srcId="{C732A88A-51E9-4895-9D09-49D62DF1C95E}" destId="{AB46C8C9-1270-428D-9D3F-21DD54004C18}" srcOrd="0" destOrd="0" presId="urn:microsoft.com/office/officeart/2005/8/layout/chevron2"/>
    <dgm:cxn modelId="{AC248767-1168-4234-905C-3D1AC4B5D445}" srcId="{C732A88A-51E9-4895-9D09-49D62DF1C95E}" destId="{1C590FBC-6D3D-4D93-8A20-AE786E00DEE7}" srcOrd="1" destOrd="0" parTransId="{1397D0FB-422A-4C94-A549-0B77E54A187A}" sibTransId="{B602CFDD-6FCC-418E-8968-B40C43FC1236}"/>
    <dgm:cxn modelId="{140F2DA4-26C2-4164-BBCC-D9801234B16A}" type="presOf" srcId="{1C590FBC-6D3D-4D93-8A20-AE786E00DEE7}" destId="{D7074474-BAF7-4174-B48F-FAFF64AA391B}" srcOrd="0" destOrd="0" presId="urn:microsoft.com/office/officeart/2005/8/layout/chevron2"/>
    <dgm:cxn modelId="{81AD38FF-F3E9-4408-98EB-D65A17092256}" srcId="{74403E9E-C075-48FF-A145-54D38596E33F}" destId="{269C2561-9B23-4A33-8579-B30A388F25EE}" srcOrd="0" destOrd="0" parTransId="{F126F082-E4BA-4D90-8BCE-D80129D8DF03}" sibTransId="{DB5467FC-5D75-450C-9467-E4BB215D213A}"/>
    <dgm:cxn modelId="{B358BFB3-D060-4F36-A87A-55A8355F7A5A}" srcId="{1C590FBC-6D3D-4D93-8A20-AE786E00DEE7}" destId="{B841E9AC-1898-463C-ACE4-239FAD822A12}" srcOrd="1" destOrd="0" parTransId="{9C610E07-3664-4BAE-AA71-BA142668320D}" sibTransId="{8FD10A22-479F-4186-96D2-1351BF73996D}"/>
    <dgm:cxn modelId="{42DA6963-9425-4AF2-8157-063F8BDFB245}" srcId="{C732A88A-51E9-4895-9D09-49D62DF1C95E}" destId="{74403E9E-C075-48FF-A145-54D38596E33F}" srcOrd="0" destOrd="0" parTransId="{E31FA72B-EB02-4A64-A312-8D6044A5B32E}" sibTransId="{5DEE64B9-0DE0-423E-B62F-CC896B5161DD}"/>
    <dgm:cxn modelId="{BAE5F411-A96C-4D10-A846-685B683B4C08}" type="presOf" srcId="{B841E9AC-1898-463C-ACE4-239FAD822A12}" destId="{220C33FA-A79A-4F22-8D5A-8ADA250A8B33}" srcOrd="0" destOrd="1" presId="urn:microsoft.com/office/officeart/2005/8/layout/chevron2"/>
    <dgm:cxn modelId="{DA8821FE-0B2E-4A9E-896C-B5372B766E37}" type="presOf" srcId="{5155D43F-8E5B-4ED9-8633-94F4DA8A800F}" destId="{9718F893-8380-4336-9B1E-1BADEFE17EA2}" srcOrd="0" destOrd="1" presId="urn:microsoft.com/office/officeart/2005/8/layout/chevron2"/>
    <dgm:cxn modelId="{A31E9F8F-4A92-475B-AC64-A63DCB7FD37E}" type="presOf" srcId="{74403E9E-C075-48FF-A145-54D38596E33F}" destId="{59C2C91D-7155-4D15-BE01-0721067F2B51}" srcOrd="0" destOrd="0" presId="urn:microsoft.com/office/officeart/2005/8/layout/chevron2"/>
    <dgm:cxn modelId="{97671A53-07E2-4902-9948-82B24C400502}" type="presOf" srcId="{ADDCD6FB-3FA1-4A7F-9B5A-8A3C28734F1F}" destId="{0B6375C0-D9F1-4BEE-BA33-0DE9030257BA}" srcOrd="0" destOrd="1" presId="urn:microsoft.com/office/officeart/2005/8/layout/chevron2"/>
    <dgm:cxn modelId="{EF724629-1F66-45F8-B3BD-86A55DF6ECF3}" srcId="{469BE03B-950D-4314-94FC-7EF7CEE0F496}" destId="{5155D43F-8E5B-4ED9-8633-94F4DA8A800F}" srcOrd="1" destOrd="0" parTransId="{6937FF32-C34F-4829-9BE3-BD57BE0653B6}" sibTransId="{58994A4C-EDB7-490C-BBA9-EF2F84032431}"/>
    <dgm:cxn modelId="{37464BA7-0CA8-4C67-B448-F8265E0E1C73}" type="presOf" srcId="{C4E6D41F-438A-4F0A-8BDE-BB974705C1D3}" destId="{9718F893-8380-4336-9B1E-1BADEFE17EA2}" srcOrd="0" destOrd="0" presId="urn:microsoft.com/office/officeart/2005/8/layout/chevron2"/>
    <dgm:cxn modelId="{80F1E288-3BDC-4128-BE1F-F21CAEF02732}" type="presOf" srcId="{269C2561-9B23-4A33-8579-B30A388F25EE}" destId="{0B6375C0-D9F1-4BEE-BA33-0DE9030257BA}" srcOrd="0" destOrd="0" presId="urn:microsoft.com/office/officeart/2005/8/layout/chevron2"/>
    <dgm:cxn modelId="{86C39D5A-23CC-44B8-8848-BC74957201B8}" srcId="{469BE03B-950D-4314-94FC-7EF7CEE0F496}" destId="{C4E6D41F-438A-4F0A-8BDE-BB974705C1D3}" srcOrd="0" destOrd="0" parTransId="{806510B6-C567-4AE6-9744-56C278A62E0F}" sibTransId="{D545FAF2-50EA-46A3-9787-57B70D1E531B}"/>
    <dgm:cxn modelId="{F715C739-E417-4C12-8138-71F5A16928A6}" type="presOf" srcId="{469BE03B-950D-4314-94FC-7EF7CEE0F496}" destId="{4FF4026D-C8BC-4031-826C-B313B0A62D64}" srcOrd="0" destOrd="0" presId="urn:microsoft.com/office/officeart/2005/8/layout/chevron2"/>
    <dgm:cxn modelId="{A4B4D846-8E33-4F08-B8CD-CCFB5913B05E}" srcId="{74403E9E-C075-48FF-A145-54D38596E33F}" destId="{ADDCD6FB-3FA1-4A7F-9B5A-8A3C28734F1F}" srcOrd="1" destOrd="0" parTransId="{85688FA1-78CF-4F30-BA2B-AE39AB8F3DB7}" sibTransId="{219BA73B-8E51-4C6D-A004-03D119ECD04D}"/>
    <dgm:cxn modelId="{742FA10C-42E6-46AA-9A0D-FD750B2DB0D5}" type="presParOf" srcId="{AB46C8C9-1270-428D-9D3F-21DD54004C18}" destId="{77B47685-B482-4289-8184-43648DB875BC}" srcOrd="0" destOrd="0" presId="urn:microsoft.com/office/officeart/2005/8/layout/chevron2"/>
    <dgm:cxn modelId="{D3E86D28-0036-45CC-BBD6-053B8888ED5F}" type="presParOf" srcId="{77B47685-B482-4289-8184-43648DB875BC}" destId="{59C2C91D-7155-4D15-BE01-0721067F2B51}" srcOrd="0" destOrd="0" presId="urn:microsoft.com/office/officeart/2005/8/layout/chevron2"/>
    <dgm:cxn modelId="{4A0F7488-D628-4A6C-BB63-AB433E7079D8}" type="presParOf" srcId="{77B47685-B482-4289-8184-43648DB875BC}" destId="{0B6375C0-D9F1-4BEE-BA33-0DE9030257BA}" srcOrd="1" destOrd="0" presId="urn:microsoft.com/office/officeart/2005/8/layout/chevron2"/>
    <dgm:cxn modelId="{AE3733CA-A224-49FB-BC0A-991E0120E0A2}" type="presParOf" srcId="{AB46C8C9-1270-428D-9D3F-21DD54004C18}" destId="{87DF69D0-46AE-4430-95F7-E1A3EFCA99FE}" srcOrd="1" destOrd="0" presId="urn:microsoft.com/office/officeart/2005/8/layout/chevron2"/>
    <dgm:cxn modelId="{8D4ECACA-53BC-444D-9590-08BEED553897}" type="presParOf" srcId="{AB46C8C9-1270-428D-9D3F-21DD54004C18}" destId="{4932ED92-1037-48E0-B221-C2C9E368D608}" srcOrd="2" destOrd="0" presId="urn:microsoft.com/office/officeart/2005/8/layout/chevron2"/>
    <dgm:cxn modelId="{547525F5-9F89-4E32-B234-50BE78C36B3A}" type="presParOf" srcId="{4932ED92-1037-48E0-B221-C2C9E368D608}" destId="{D7074474-BAF7-4174-B48F-FAFF64AA391B}" srcOrd="0" destOrd="0" presId="urn:microsoft.com/office/officeart/2005/8/layout/chevron2"/>
    <dgm:cxn modelId="{C1418D2F-3443-44AE-829B-3C1EA0673F0C}" type="presParOf" srcId="{4932ED92-1037-48E0-B221-C2C9E368D608}" destId="{220C33FA-A79A-4F22-8D5A-8ADA250A8B33}" srcOrd="1" destOrd="0" presId="urn:microsoft.com/office/officeart/2005/8/layout/chevron2"/>
    <dgm:cxn modelId="{BF1D430A-4000-49D3-AE98-BE1E901E5DC2}" type="presParOf" srcId="{AB46C8C9-1270-428D-9D3F-21DD54004C18}" destId="{F050BF75-703D-4F3D-8F54-DF1F396EA84A}" srcOrd="3" destOrd="0" presId="urn:microsoft.com/office/officeart/2005/8/layout/chevron2"/>
    <dgm:cxn modelId="{84A39D36-75B7-4030-A0D7-41738F1A3232}" type="presParOf" srcId="{AB46C8C9-1270-428D-9D3F-21DD54004C18}" destId="{B221112E-6EEC-4E12-893D-D66C1EA1D727}" srcOrd="4" destOrd="0" presId="urn:microsoft.com/office/officeart/2005/8/layout/chevron2"/>
    <dgm:cxn modelId="{9F058265-85C7-49C1-B998-6F2A0BCCEAD9}" type="presParOf" srcId="{B221112E-6EEC-4E12-893D-D66C1EA1D727}" destId="{4FF4026D-C8BC-4031-826C-B313B0A62D64}" srcOrd="0" destOrd="0" presId="urn:microsoft.com/office/officeart/2005/8/layout/chevron2"/>
    <dgm:cxn modelId="{C9E61F56-9730-40C5-809C-BEFA50FA9EF6}" type="presParOf" srcId="{B221112E-6EEC-4E12-893D-D66C1EA1D727}" destId="{9718F893-8380-4336-9B1E-1BADEFE17EA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2A8103-642D-4B7B-87CA-61291B72B5D7}">
      <dsp:nvSpPr>
        <dsp:cNvPr id="0" name=""/>
        <dsp:cNvSpPr/>
      </dsp:nvSpPr>
      <dsp:spPr>
        <a:xfrm>
          <a:off x="75105" y="1360452"/>
          <a:ext cx="1403594" cy="9340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担保法：</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掴取力の強化</a:t>
          </a:r>
          <a:endParaRPr kumimoji="1" lang="en-US" altLang="ja-JP" sz="1600" b="1" kern="1200" dirty="0" smtClean="0"/>
        </a:p>
      </dsp:txBody>
      <dsp:txXfrm>
        <a:off x="102464" y="1387811"/>
        <a:ext cx="1348876" cy="879373"/>
      </dsp:txXfrm>
    </dsp:sp>
    <dsp:sp modelId="{8B59849E-AA06-4FEB-89AB-6CDA740175AC}">
      <dsp:nvSpPr>
        <dsp:cNvPr id="0" name=""/>
        <dsp:cNvSpPr/>
      </dsp:nvSpPr>
      <dsp:spPr>
        <a:xfrm rot="17684687">
          <a:off x="1156442" y="1312805"/>
          <a:ext cx="1108512" cy="22653"/>
        </a:xfrm>
        <a:custGeom>
          <a:avLst/>
          <a:gdLst/>
          <a:ahLst/>
          <a:cxnLst/>
          <a:rect l="0" t="0" r="0" b="0"/>
          <a:pathLst>
            <a:path>
              <a:moveTo>
                <a:pt x="0" y="11326"/>
              </a:moveTo>
              <a:lnTo>
                <a:pt x="1108512" y="1132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1682985" y="1296419"/>
        <a:ext cx="55425" cy="55425"/>
      </dsp:txXfrm>
    </dsp:sp>
    <dsp:sp modelId="{0BFB35EB-52CB-4851-B64A-1F274210194C}">
      <dsp:nvSpPr>
        <dsp:cNvPr id="0" name=""/>
        <dsp:cNvSpPr/>
      </dsp:nvSpPr>
      <dsp:spPr>
        <a:xfrm>
          <a:off x="1942697" y="434778"/>
          <a:ext cx="1275994" cy="77197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量的強化</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（人的担保）</a:t>
          </a:r>
          <a:endParaRPr kumimoji="1" lang="ja-JP" altLang="en-US" sz="1600" b="1" kern="1200" dirty="0"/>
        </a:p>
      </dsp:txBody>
      <dsp:txXfrm>
        <a:off x="1965307" y="457388"/>
        <a:ext cx="1230774" cy="726756"/>
      </dsp:txXfrm>
    </dsp:sp>
    <dsp:sp modelId="{B050AD57-94F5-4FBC-91D6-863D577BBCE5}">
      <dsp:nvSpPr>
        <dsp:cNvPr id="0" name=""/>
        <dsp:cNvSpPr/>
      </dsp:nvSpPr>
      <dsp:spPr>
        <a:xfrm rot="19032713">
          <a:off x="3134560" y="594696"/>
          <a:ext cx="632261" cy="22653"/>
        </a:xfrm>
        <a:custGeom>
          <a:avLst/>
          <a:gdLst/>
          <a:ahLst/>
          <a:cxnLst/>
          <a:rect l="0" t="0" r="0" b="0"/>
          <a:pathLst>
            <a:path>
              <a:moveTo>
                <a:pt x="0" y="11326"/>
              </a:moveTo>
              <a:lnTo>
                <a:pt x="632261" y="11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3434884" y="590216"/>
        <a:ext cx="31613" cy="31613"/>
      </dsp:txXfrm>
    </dsp:sp>
    <dsp:sp modelId="{1FFA53D1-6BF8-4A26-83BE-946C0F469C2F}">
      <dsp:nvSpPr>
        <dsp:cNvPr id="0" name=""/>
        <dsp:cNvSpPr/>
      </dsp:nvSpPr>
      <dsp:spPr>
        <a:xfrm>
          <a:off x="3682690" y="5290"/>
          <a:ext cx="1403605" cy="77197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債務者以外の人に責任を</a:t>
          </a:r>
          <a:r>
            <a:rPr kumimoji="1" lang="en-US" altLang="ja-JP" sz="1600" b="1" kern="1200" dirty="0" smtClean="0"/>
            <a:t/>
          </a:r>
          <a:br>
            <a:rPr kumimoji="1" lang="en-US" altLang="ja-JP" sz="1600" b="1" kern="1200" dirty="0" smtClean="0"/>
          </a:br>
          <a:r>
            <a:rPr kumimoji="1" lang="ja-JP" altLang="en-US" sz="1600" b="1" kern="1200" dirty="0" smtClean="0"/>
            <a:t>負わす</a:t>
          </a:r>
          <a:endParaRPr kumimoji="1" lang="ja-JP" altLang="en-US" sz="1600" b="1" kern="1200" dirty="0"/>
        </a:p>
      </dsp:txBody>
      <dsp:txXfrm>
        <a:off x="3705300" y="27900"/>
        <a:ext cx="1358385" cy="726756"/>
      </dsp:txXfrm>
    </dsp:sp>
    <dsp:sp modelId="{CC4BFA90-27F2-4EC6-85B3-E5DF8E1BC93B}">
      <dsp:nvSpPr>
        <dsp:cNvPr id="0" name=""/>
        <dsp:cNvSpPr/>
      </dsp:nvSpPr>
      <dsp:spPr>
        <a:xfrm>
          <a:off x="5086295" y="379952"/>
          <a:ext cx="466526" cy="22653"/>
        </a:xfrm>
        <a:custGeom>
          <a:avLst/>
          <a:gdLst/>
          <a:ahLst/>
          <a:cxnLst/>
          <a:rect l="0" t="0" r="0" b="0"/>
          <a:pathLst>
            <a:path>
              <a:moveTo>
                <a:pt x="0" y="11326"/>
              </a:moveTo>
              <a:lnTo>
                <a:pt x="466526"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5307896" y="379615"/>
        <a:ext cx="23326" cy="23326"/>
      </dsp:txXfrm>
    </dsp:sp>
    <dsp:sp modelId="{C1138CC5-B269-42AA-9A0E-07A4AEA6B437}">
      <dsp:nvSpPr>
        <dsp:cNvPr id="0" name=""/>
        <dsp:cNvSpPr/>
      </dsp:nvSpPr>
      <dsp:spPr>
        <a:xfrm>
          <a:off x="5552822" y="72280"/>
          <a:ext cx="1275994" cy="637997"/>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保証</a:t>
          </a:r>
          <a:endParaRPr kumimoji="1" lang="ja-JP" altLang="en-US" sz="1600" b="1" kern="1200" dirty="0"/>
        </a:p>
      </dsp:txBody>
      <dsp:txXfrm>
        <a:off x="5571508" y="90966"/>
        <a:ext cx="1238622" cy="600625"/>
      </dsp:txXfrm>
    </dsp:sp>
    <dsp:sp modelId="{220C9A61-DCD4-4BDC-ABC0-EC52E471E2A8}">
      <dsp:nvSpPr>
        <dsp:cNvPr id="0" name=""/>
        <dsp:cNvSpPr/>
      </dsp:nvSpPr>
      <dsp:spPr>
        <a:xfrm rot="2567287">
          <a:off x="3134560" y="1024184"/>
          <a:ext cx="632261" cy="22653"/>
        </a:xfrm>
        <a:custGeom>
          <a:avLst/>
          <a:gdLst/>
          <a:ahLst/>
          <a:cxnLst/>
          <a:rect l="0" t="0" r="0" b="0"/>
          <a:pathLst>
            <a:path>
              <a:moveTo>
                <a:pt x="0" y="11326"/>
              </a:moveTo>
              <a:lnTo>
                <a:pt x="632261" y="11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3434884" y="1019704"/>
        <a:ext cx="31613" cy="31613"/>
      </dsp:txXfrm>
    </dsp:sp>
    <dsp:sp modelId="{0EE78313-1BC6-41E4-BA26-7E890A7F409A}">
      <dsp:nvSpPr>
        <dsp:cNvPr id="0" name=""/>
        <dsp:cNvSpPr/>
      </dsp:nvSpPr>
      <dsp:spPr>
        <a:xfrm>
          <a:off x="3682690" y="864267"/>
          <a:ext cx="1403605" cy="77197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債務と保証</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との結合</a:t>
          </a:r>
          <a:endParaRPr kumimoji="1" lang="ja-JP" altLang="en-US" sz="1600" b="1" kern="1200" dirty="0"/>
        </a:p>
      </dsp:txBody>
      <dsp:txXfrm>
        <a:off x="3705300" y="886877"/>
        <a:ext cx="1358385" cy="726756"/>
      </dsp:txXfrm>
    </dsp:sp>
    <dsp:sp modelId="{923A00A4-E2F4-4282-94C4-610A69AC37D0}">
      <dsp:nvSpPr>
        <dsp:cNvPr id="0" name=""/>
        <dsp:cNvSpPr/>
      </dsp:nvSpPr>
      <dsp:spPr>
        <a:xfrm>
          <a:off x="5086295" y="1238928"/>
          <a:ext cx="466526" cy="22653"/>
        </a:xfrm>
        <a:custGeom>
          <a:avLst/>
          <a:gdLst/>
          <a:ahLst/>
          <a:cxnLst/>
          <a:rect l="0" t="0" r="0" b="0"/>
          <a:pathLst>
            <a:path>
              <a:moveTo>
                <a:pt x="0" y="11326"/>
              </a:moveTo>
              <a:lnTo>
                <a:pt x="466526"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5307896" y="1238592"/>
        <a:ext cx="23326" cy="23326"/>
      </dsp:txXfrm>
    </dsp:sp>
    <dsp:sp modelId="{54968BB5-5E54-4858-AB9C-AD37887B41A0}">
      <dsp:nvSpPr>
        <dsp:cNvPr id="0" name=""/>
        <dsp:cNvSpPr/>
      </dsp:nvSpPr>
      <dsp:spPr>
        <a:xfrm>
          <a:off x="5552822" y="931256"/>
          <a:ext cx="1275994" cy="637997"/>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連帯債務</a:t>
          </a:r>
          <a:endParaRPr kumimoji="1" lang="ja-JP" altLang="en-US" sz="1600" b="1" kern="1200" dirty="0"/>
        </a:p>
      </dsp:txBody>
      <dsp:txXfrm>
        <a:off x="5571508" y="949942"/>
        <a:ext cx="1238622" cy="600625"/>
      </dsp:txXfrm>
    </dsp:sp>
    <dsp:sp modelId="{FC305540-65E2-4653-916F-785EC598D09F}">
      <dsp:nvSpPr>
        <dsp:cNvPr id="0" name=""/>
        <dsp:cNvSpPr/>
      </dsp:nvSpPr>
      <dsp:spPr>
        <a:xfrm rot="3915313">
          <a:off x="1156442" y="2319536"/>
          <a:ext cx="1108512" cy="22653"/>
        </a:xfrm>
        <a:custGeom>
          <a:avLst/>
          <a:gdLst/>
          <a:ahLst/>
          <a:cxnLst/>
          <a:rect l="0" t="0" r="0" b="0"/>
          <a:pathLst>
            <a:path>
              <a:moveTo>
                <a:pt x="0" y="11326"/>
              </a:moveTo>
              <a:lnTo>
                <a:pt x="1108512" y="11326"/>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1682985" y="2303150"/>
        <a:ext cx="55425" cy="55425"/>
      </dsp:txXfrm>
    </dsp:sp>
    <dsp:sp modelId="{600B2E6D-0C03-4098-AA17-C9A86AC0AB0C}">
      <dsp:nvSpPr>
        <dsp:cNvPr id="0" name=""/>
        <dsp:cNvSpPr/>
      </dsp:nvSpPr>
      <dsp:spPr>
        <a:xfrm>
          <a:off x="1942697" y="2448240"/>
          <a:ext cx="1275994" cy="77197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質的強化</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（物的担保）</a:t>
          </a:r>
          <a:endParaRPr kumimoji="1" lang="ja-JP" altLang="en-US" sz="1600" b="1" kern="1200" dirty="0"/>
        </a:p>
      </dsp:txBody>
      <dsp:txXfrm>
        <a:off x="1965307" y="2470850"/>
        <a:ext cx="1230774" cy="726756"/>
      </dsp:txXfrm>
    </dsp:sp>
    <dsp:sp modelId="{3B806F02-3769-4D8E-8F01-8295A261DBDD}">
      <dsp:nvSpPr>
        <dsp:cNvPr id="0" name=""/>
        <dsp:cNvSpPr/>
      </dsp:nvSpPr>
      <dsp:spPr>
        <a:xfrm rot="18157155">
          <a:off x="3020309" y="2460403"/>
          <a:ext cx="860764" cy="22653"/>
        </a:xfrm>
        <a:custGeom>
          <a:avLst/>
          <a:gdLst/>
          <a:ahLst/>
          <a:cxnLst/>
          <a:rect l="0" t="0" r="0" b="0"/>
          <a:pathLst>
            <a:path>
              <a:moveTo>
                <a:pt x="0" y="11326"/>
              </a:moveTo>
              <a:lnTo>
                <a:pt x="860764" y="11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3429172" y="2450211"/>
        <a:ext cx="43038" cy="43038"/>
      </dsp:txXfrm>
    </dsp:sp>
    <dsp:sp modelId="{27B40409-4380-4D05-811B-23154A436DFF}">
      <dsp:nvSpPr>
        <dsp:cNvPr id="0" name=""/>
        <dsp:cNvSpPr/>
      </dsp:nvSpPr>
      <dsp:spPr>
        <a:xfrm>
          <a:off x="3682690" y="1723243"/>
          <a:ext cx="1403605" cy="77197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事実上の</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優先弁済権</a:t>
          </a:r>
          <a:endParaRPr kumimoji="1" lang="ja-JP" altLang="en-US" sz="1600" b="1" kern="1200" dirty="0"/>
        </a:p>
      </dsp:txBody>
      <dsp:txXfrm>
        <a:off x="3705300" y="1745853"/>
        <a:ext cx="1358385" cy="726756"/>
      </dsp:txXfrm>
    </dsp:sp>
    <dsp:sp modelId="{BCC37230-AE56-4F33-995F-F35BD37DB790}">
      <dsp:nvSpPr>
        <dsp:cNvPr id="0" name=""/>
        <dsp:cNvSpPr/>
      </dsp:nvSpPr>
      <dsp:spPr>
        <a:xfrm>
          <a:off x="5086295" y="2097905"/>
          <a:ext cx="463998" cy="22653"/>
        </a:xfrm>
        <a:custGeom>
          <a:avLst/>
          <a:gdLst/>
          <a:ahLst/>
          <a:cxnLst/>
          <a:rect l="0" t="0" r="0" b="0"/>
          <a:pathLst>
            <a:path>
              <a:moveTo>
                <a:pt x="0" y="11326"/>
              </a:moveTo>
              <a:lnTo>
                <a:pt x="46399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5306694" y="2097631"/>
        <a:ext cx="23199" cy="23199"/>
      </dsp:txXfrm>
    </dsp:sp>
    <dsp:sp modelId="{2CCD5B36-061F-4002-88EA-4EDAD8214AAF}">
      <dsp:nvSpPr>
        <dsp:cNvPr id="0" name=""/>
        <dsp:cNvSpPr/>
      </dsp:nvSpPr>
      <dsp:spPr>
        <a:xfrm>
          <a:off x="5550293" y="1819233"/>
          <a:ext cx="1275994" cy="57999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履行拒絶の抗弁権</a:t>
          </a:r>
          <a:endParaRPr kumimoji="1" lang="ja-JP" altLang="en-US" sz="1600" b="1" kern="1200" dirty="0"/>
        </a:p>
      </dsp:txBody>
      <dsp:txXfrm>
        <a:off x="5567281" y="1836221"/>
        <a:ext cx="1242018" cy="546021"/>
      </dsp:txXfrm>
    </dsp:sp>
    <dsp:sp modelId="{B50397F5-C4B6-413A-AF72-687932145BAF}">
      <dsp:nvSpPr>
        <dsp:cNvPr id="0" name=""/>
        <dsp:cNvSpPr/>
      </dsp:nvSpPr>
      <dsp:spPr>
        <a:xfrm>
          <a:off x="6826288" y="2097905"/>
          <a:ext cx="460738" cy="22653"/>
        </a:xfrm>
        <a:custGeom>
          <a:avLst/>
          <a:gdLst/>
          <a:ahLst/>
          <a:cxnLst/>
          <a:rect l="0" t="0" r="0" b="0"/>
          <a:pathLst>
            <a:path>
              <a:moveTo>
                <a:pt x="0" y="11326"/>
              </a:moveTo>
              <a:lnTo>
                <a:pt x="46073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7045139" y="2097713"/>
        <a:ext cx="23036" cy="23036"/>
      </dsp:txXfrm>
    </dsp:sp>
    <dsp:sp modelId="{E06E6810-59C1-4FC3-B5B7-1107ED4BE69B}">
      <dsp:nvSpPr>
        <dsp:cNvPr id="0" name=""/>
        <dsp:cNvSpPr/>
      </dsp:nvSpPr>
      <dsp:spPr>
        <a:xfrm>
          <a:off x="7287026" y="1790233"/>
          <a:ext cx="1159995" cy="63799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留置権</a:t>
          </a:r>
          <a:endParaRPr kumimoji="1" lang="ja-JP" altLang="en-US" sz="1600" b="1" kern="1200" dirty="0"/>
        </a:p>
      </dsp:txBody>
      <dsp:txXfrm>
        <a:off x="7305712" y="1808919"/>
        <a:ext cx="1122623" cy="600625"/>
      </dsp:txXfrm>
    </dsp:sp>
    <dsp:sp modelId="{94F7FD00-E5AE-4783-8212-E33DE6E92C16}">
      <dsp:nvSpPr>
        <dsp:cNvPr id="0" name=""/>
        <dsp:cNvSpPr/>
      </dsp:nvSpPr>
      <dsp:spPr>
        <a:xfrm rot="3442845">
          <a:off x="3020309" y="3185400"/>
          <a:ext cx="860764" cy="22653"/>
        </a:xfrm>
        <a:custGeom>
          <a:avLst/>
          <a:gdLst/>
          <a:ahLst/>
          <a:cxnLst/>
          <a:rect l="0" t="0" r="0" b="0"/>
          <a:pathLst>
            <a:path>
              <a:moveTo>
                <a:pt x="0" y="11326"/>
              </a:moveTo>
              <a:lnTo>
                <a:pt x="860764" y="1132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3429172" y="3175208"/>
        <a:ext cx="43038" cy="43038"/>
      </dsp:txXfrm>
    </dsp:sp>
    <dsp:sp modelId="{EE07FF54-DB2C-48C9-9236-20B572909366}">
      <dsp:nvSpPr>
        <dsp:cNvPr id="0" name=""/>
        <dsp:cNvSpPr/>
      </dsp:nvSpPr>
      <dsp:spPr>
        <a:xfrm>
          <a:off x="3682690" y="3173237"/>
          <a:ext cx="1403605" cy="77197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法律上の</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優先弁済権</a:t>
          </a:r>
          <a:endParaRPr kumimoji="1" lang="ja-JP" altLang="en-US" sz="1600" b="1" kern="1200" dirty="0"/>
        </a:p>
      </dsp:txBody>
      <dsp:txXfrm>
        <a:off x="3705300" y="3195847"/>
        <a:ext cx="1358385" cy="726756"/>
      </dsp:txXfrm>
    </dsp:sp>
    <dsp:sp modelId="{1303CE9F-43BA-4BD5-A69B-DF2CE3336029}">
      <dsp:nvSpPr>
        <dsp:cNvPr id="0" name=""/>
        <dsp:cNvSpPr/>
      </dsp:nvSpPr>
      <dsp:spPr>
        <a:xfrm rot="18157155">
          <a:off x="4887912" y="3185400"/>
          <a:ext cx="860764" cy="22653"/>
        </a:xfrm>
        <a:custGeom>
          <a:avLst/>
          <a:gdLst/>
          <a:ahLst/>
          <a:cxnLst/>
          <a:rect l="0" t="0" r="0" b="0"/>
          <a:pathLst>
            <a:path>
              <a:moveTo>
                <a:pt x="0" y="11326"/>
              </a:moveTo>
              <a:lnTo>
                <a:pt x="860764"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5296775" y="3175208"/>
        <a:ext cx="43038" cy="43038"/>
      </dsp:txXfrm>
    </dsp:sp>
    <dsp:sp modelId="{87211E38-4568-4BB1-8059-D29DD999E909}">
      <dsp:nvSpPr>
        <dsp:cNvPr id="0" name=""/>
        <dsp:cNvSpPr/>
      </dsp:nvSpPr>
      <dsp:spPr>
        <a:xfrm>
          <a:off x="5550293" y="2515230"/>
          <a:ext cx="1275994" cy="63799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優先弁済権</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そのもの</a:t>
          </a:r>
          <a:endParaRPr kumimoji="1" lang="ja-JP" altLang="en-US" sz="1600" b="1" kern="1200" dirty="0"/>
        </a:p>
      </dsp:txBody>
      <dsp:txXfrm>
        <a:off x="5568979" y="2533916"/>
        <a:ext cx="1238622" cy="600625"/>
      </dsp:txXfrm>
    </dsp:sp>
    <dsp:sp modelId="{861DC03A-A891-406E-8050-5F107830B26A}">
      <dsp:nvSpPr>
        <dsp:cNvPr id="0" name=""/>
        <dsp:cNvSpPr/>
      </dsp:nvSpPr>
      <dsp:spPr>
        <a:xfrm>
          <a:off x="6826288" y="2822901"/>
          <a:ext cx="463998" cy="22653"/>
        </a:xfrm>
        <a:custGeom>
          <a:avLst/>
          <a:gdLst/>
          <a:ahLst/>
          <a:cxnLst/>
          <a:rect l="0" t="0" r="0" b="0"/>
          <a:pathLst>
            <a:path>
              <a:moveTo>
                <a:pt x="0" y="11326"/>
              </a:moveTo>
              <a:lnTo>
                <a:pt x="46399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7046687" y="2822628"/>
        <a:ext cx="23199" cy="23199"/>
      </dsp:txXfrm>
    </dsp:sp>
    <dsp:sp modelId="{E3B075B5-36F8-4952-B030-0BD10AB95567}">
      <dsp:nvSpPr>
        <dsp:cNvPr id="0" name=""/>
        <dsp:cNvSpPr/>
      </dsp:nvSpPr>
      <dsp:spPr>
        <a:xfrm>
          <a:off x="7290286" y="2515230"/>
          <a:ext cx="1159995" cy="63799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先取特権</a:t>
          </a:r>
          <a:endParaRPr kumimoji="1" lang="ja-JP" altLang="en-US" sz="1600" b="1" kern="1200" dirty="0"/>
        </a:p>
      </dsp:txBody>
      <dsp:txXfrm>
        <a:off x="7308972" y="2533916"/>
        <a:ext cx="1122623" cy="600625"/>
      </dsp:txXfrm>
    </dsp:sp>
    <dsp:sp modelId="{A3F60D46-991A-4F09-AB68-2D47B6556471}">
      <dsp:nvSpPr>
        <dsp:cNvPr id="0" name=""/>
        <dsp:cNvSpPr/>
      </dsp:nvSpPr>
      <dsp:spPr>
        <a:xfrm>
          <a:off x="5086295" y="3547898"/>
          <a:ext cx="463998" cy="22653"/>
        </a:xfrm>
        <a:custGeom>
          <a:avLst/>
          <a:gdLst/>
          <a:ahLst/>
          <a:cxnLst/>
          <a:rect l="0" t="0" r="0" b="0"/>
          <a:pathLst>
            <a:path>
              <a:moveTo>
                <a:pt x="0" y="11326"/>
              </a:moveTo>
              <a:lnTo>
                <a:pt x="46399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5306694" y="3547625"/>
        <a:ext cx="23199" cy="23199"/>
      </dsp:txXfrm>
    </dsp:sp>
    <dsp:sp modelId="{88A5BCE1-8862-4495-824C-587517D497ED}">
      <dsp:nvSpPr>
        <dsp:cNvPr id="0" name=""/>
        <dsp:cNvSpPr/>
      </dsp:nvSpPr>
      <dsp:spPr>
        <a:xfrm>
          <a:off x="5550293" y="3240227"/>
          <a:ext cx="1275994" cy="63799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優先弁済権</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＋留置効</a:t>
          </a:r>
          <a:endParaRPr kumimoji="1" lang="ja-JP" altLang="en-US" sz="1600" b="1" kern="1200" dirty="0"/>
        </a:p>
      </dsp:txBody>
      <dsp:txXfrm>
        <a:off x="5568979" y="3258913"/>
        <a:ext cx="1238622" cy="600625"/>
      </dsp:txXfrm>
    </dsp:sp>
    <dsp:sp modelId="{B4C607A8-7FDD-4069-BA74-15D04607D245}">
      <dsp:nvSpPr>
        <dsp:cNvPr id="0" name=""/>
        <dsp:cNvSpPr/>
      </dsp:nvSpPr>
      <dsp:spPr>
        <a:xfrm>
          <a:off x="6826288" y="3547898"/>
          <a:ext cx="463998" cy="22653"/>
        </a:xfrm>
        <a:custGeom>
          <a:avLst/>
          <a:gdLst/>
          <a:ahLst/>
          <a:cxnLst/>
          <a:rect l="0" t="0" r="0" b="0"/>
          <a:pathLst>
            <a:path>
              <a:moveTo>
                <a:pt x="0" y="11326"/>
              </a:moveTo>
              <a:lnTo>
                <a:pt x="46399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7046687" y="3547625"/>
        <a:ext cx="23199" cy="23199"/>
      </dsp:txXfrm>
    </dsp:sp>
    <dsp:sp modelId="{6AD5EC50-ED65-40CC-BA38-369DEA8FD767}">
      <dsp:nvSpPr>
        <dsp:cNvPr id="0" name=""/>
        <dsp:cNvSpPr/>
      </dsp:nvSpPr>
      <dsp:spPr>
        <a:xfrm>
          <a:off x="7290286" y="3240227"/>
          <a:ext cx="1159995" cy="63799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質権</a:t>
          </a:r>
          <a:endParaRPr kumimoji="1" lang="ja-JP" altLang="en-US" sz="1600" b="1" kern="1200" dirty="0"/>
        </a:p>
      </dsp:txBody>
      <dsp:txXfrm>
        <a:off x="7308972" y="3258913"/>
        <a:ext cx="1122623" cy="600625"/>
      </dsp:txXfrm>
    </dsp:sp>
    <dsp:sp modelId="{415523C6-E76C-4066-A969-22B02D228170}">
      <dsp:nvSpPr>
        <dsp:cNvPr id="0" name=""/>
        <dsp:cNvSpPr/>
      </dsp:nvSpPr>
      <dsp:spPr>
        <a:xfrm rot="3442845">
          <a:off x="4887912" y="3910397"/>
          <a:ext cx="860764" cy="22653"/>
        </a:xfrm>
        <a:custGeom>
          <a:avLst/>
          <a:gdLst/>
          <a:ahLst/>
          <a:cxnLst/>
          <a:rect l="0" t="0" r="0" b="0"/>
          <a:pathLst>
            <a:path>
              <a:moveTo>
                <a:pt x="0" y="11326"/>
              </a:moveTo>
              <a:lnTo>
                <a:pt x="860764"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5296775" y="3900205"/>
        <a:ext cx="43038" cy="43038"/>
      </dsp:txXfrm>
    </dsp:sp>
    <dsp:sp modelId="{61F314E9-8CE6-4C97-950B-3CA5B6B712A0}">
      <dsp:nvSpPr>
        <dsp:cNvPr id="0" name=""/>
        <dsp:cNvSpPr/>
      </dsp:nvSpPr>
      <dsp:spPr>
        <a:xfrm>
          <a:off x="5550293" y="3965223"/>
          <a:ext cx="1275994" cy="63799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smtClean="0"/>
            <a:t>優先弁済権</a:t>
          </a:r>
          <a:endParaRPr kumimoji="1" lang="en-US" altLang="ja-JP" sz="1600" b="1" kern="1200" dirty="0" smtClean="0"/>
        </a:p>
        <a:p>
          <a:pPr lvl="0" algn="ctr" defTabSz="711200">
            <a:lnSpc>
              <a:spcPct val="90000"/>
            </a:lnSpc>
            <a:spcBef>
              <a:spcPct val="0"/>
            </a:spcBef>
            <a:spcAft>
              <a:spcPct val="35000"/>
            </a:spcAft>
          </a:pPr>
          <a:r>
            <a:rPr kumimoji="1" lang="ja-JP" altLang="en-US" sz="1600" b="1" kern="1200" dirty="0" smtClean="0"/>
            <a:t>＋追及効</a:t>
          </a:r>
          <a:endParaRPr kumimoji="1" lang="ja-JP" altLang="en-US" sz="1600" b="1" kern="1200" dirty="0"/>
        </a:p>
      </dsp:txBody>
      <dsp:txXfrm>
        <a:off x="5568979" y="3983909"/>
        <a:ext cx="1238622" cy="600625"/>
      </dsp:txXfrm>
    </dsp:sp>
    <dsp:sp modelId="{3FF1DFF1-563B-4C7A-9035-65E4AAEF345D}">
      <dsp:nvSpPr>
        <dsp:cNvPr id="0" name=""/>
        <dsp:cNvSpPr/>
      </dsp:nvSpPr>
      <dsp:spPr>
        <a:xfrm>
          <a:off x="6826288" y="4272895"/>
          <a:ext cx="463998" cy="22653"/>
        </a:xfrm>
        <a:custGeom>
          <a:avLst/>
          <a:gdLst/>
          <a:ahLst/>
          <a:cxnLst/>
          <a:rect l="0" t="0" r="0" b="0"/>
          <a:pathLst>
            <a:path>
              <a:moveTo>
                <a:pt x="0" y="11326"/>
              </a:moveTo>
              <a:lnTo>
                <a:pt x="463998" y="113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7046687" y="4272622"/>
        <a:ext cx="23199" cy="23199"/>
      </dsp:txXfrm>
    </dsp:sp>
    <dsp:sp modelId="{AA6B2A88-19B0-4553-9CF3-58D5E6EF457C}">
      <dsp:nvSpPr>
        <dsp:cNvPr id="0" name=""/>
        <dsp:cNvSpPr/>
      </dsp:nvSpPr>
      <dsp:spPr>
        <a:xfrm>
          <a:off x="7290286" y="3965223"/>
          <a:ext cx="1159995" cy="63799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sz="1600" b="1" kern="1200" dirty="0" smtClean="0"/>
            <a:t>抵当権</a:t>
          </a:r>
          <a:endParaRPr kumimoji="1" lang="ja-JP" altLang="en-US" sz="1600" b="1" kern="1200" dirty="0"/>
        </a:p>
      </dsp:txBody>
      <dsp:txXfrm>
        <a:off x="7308972" y="3983909"/>
        <a:ext cx="1122623" cy="6006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C2C91D-7155-4D15-BE01-0721067F2B51}">
      <dsp:nvSpPr>
        <dsp:cNvPr id="0" name=""/>
        <dsp:cNvSpPr/>
      </dsp:nvSpPr>
      <dsp:spPr>
        <a:xfrm rot="5400000">
          <a:off x="-36465" y="134664"/>
          <a:ext cx="1615928" cy="1351090"/>
        </a:xfrm>
        <a:prstGeom prst="chevr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en-US" altLang="ja-JP" sz="2000" b="1" kern="1200" dirty="0" smtClean="0"/>
            <a:t/>
          </a:r>
          <a:br>
            <a:rPr kumimoji="1" lang="en-US" altLang="ja-JP" sz="2000" b="1" kern="1200" dirty="0" smtClean="0"/>
          </a:br>
          <a:r>
            <a:rPr kumimoji="1" lang="ja-JP" altLang="en-US" sz="2000" b="1" kern="1200" dirty="0" smtClean="0"/>
            <a:t>問題提起</a:t>
          </a:r>
          <a:endParaRPr kumimoji="1" lang="ja-JP" altLang="en-US" sz="2000" b="1" kern="1200" dirty="0"/>
        </a:p>
      </dsp:txBody>
      <dsp:txXfrm rot="-5400000">
        <a:off x="95954" y="677790"/>
        <a:ext cx="1351090" cy="264838"/>
      </dsp:txXfrm>
    </dsp:sp>
    <dsp:sp modelId="{0B6375C0-D9F1-4BEE-BA33-0DE9030257BA}">
      <dsp:nvSpPr>
        <dsp:cNvPr id="0" name=""/>
        <dsp:cNvSpPr/>
      </dsp:nvSpPr>
      <dsp:spPr>
        <a:xfrm rot="5400000">
          <a:off x="3943767" y="-2491048"/>
          <a:ext cx="1050905" cy="6037494"/>
        </a:xfrm>
        <a:prstGeom prst="round2Same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kumimoji="1" lang="en-US" altLang="ja-JP" sz="2200" kern="1200" dirty="0" smtClean="0"/>
            <a:t>I:</a:t>
          </a:r>
          <a:r>
            <a:rPr kumimoji="1" lang="ja-JP" altLang="en-US" sz="2200" kern="1200" dirty="0" smtClean="0"/>
            <a:t>重要な問題を発見したことの経緯を述べる</a:t>
          </a:r>
          <a:endParaRPr kumimoji="1" lang="ja-JP" altLang="en-US" sz="2200" kern="1200" dirty="0"/>
        </a:p>
        <a:p>
          <a:pPr marL="228600" lvl="1" indent="-228600" algn="l" defTabSz="977900">
            <a:lnSpc>
              <a:spcPct val="90000"/>
            </a:lnSpc>
            <a:spcBef>
              <a:spcPct val="0"/>
            </a:spcBef>
            <a:spcAft>
              <a:spcPct val="15000"/>
            </a:spcAft>
            <a:buChar char="••"/>
          </a:pPr>
          <a:r>
            <a:rPr kumimoji="1" lang="en-US" altLang="ja-JP" sz="2200" kern="1200" dirty="0" smtClean="0"/>
            <a:t>R:</a:t>
          </a:r>
          <a:r>
            <a:rPr kumimoji="1" lang="ja-JP" altLang="en-US" sz="2200" kern="1200" dirty="0" smtClean="0"/>
            <a:t>その問題を解決する視点と仮説を提示する</a:t>
          </a:r>
          <a:endParaRPr kumimoji="1" lang="ja-JP" altLang="en-US" sz="2200" kern="1200" dirty="0"/>
        </a:p>
      </dsp:txBody>
      <dsp:txXfrm rot="-5400000">
        <a:off x="1450473" y="53547"/>
        <a:ext cx="5986193" cy="948303"/>
      </dsp:txXfrm>
    </dsp:sp>
    <dsp:sp modelId="{D7074474-BAF7-4174-B48F-FAFF64AA391B}">
      <dsp:nvSpPr>
        <dsp:cNvPr id="0" name=""/>
        <dsp:cNvSpPr/>
      </dsp:nvSpPr>
      <dsp:spPr>
        <a:xfrm rot="5400000">
          <a:off x="-36465" y="1556702"/>
          <a:ext cx="1615928" cy="1351090"/>
        </a:xfrm>
        <a:prstGeom prst="chevr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en-US" altLang="ja-JP" sz="2000" b="1" kern="1200" dirty="0" smtClean="0"/>
            <a:t/>
          </a:r>
          <a:br>
            <a:rPr kumimoji="1" lang="en-US" altLang="ja-JP" sz="2000" b="1" kern="1200" dirty="0" smtClean="0"/>
          </a:br>
          <a:r>
            <a:rPr kumimoji="1" lang="ja-JP" altLang="en-US" sz="2000" b="1" kern="1200" dirty="0" smtClean="0"/>
            <a:t>本論</a:t>
          </a:r>
          <a:endParaRPr kumimoji="1" lang="ja-JP" altLang="en-US" sz="2000" b="1" kern="1200" dirty="0"/>
        </a:p>
      </dsp:txBody>
      <dsp:txXfrm rot="-5400000">
        <a:off x="95954" y="2099828"/>
        <a:ext cx="1351090" cy="264838"/>
      </dsp:txXfrm>
    </dsp:sp>
    <dsp:sp modelId="{220C33FA-A79A-4F22-8D5A-8ADA250A8B33}">
      <dsp:nvSpPr>
        <dsp:cNvPr id="0" name=""/>
        <dsp:cNvSpPr/>
      </dsp:nvSpPr>
      <dsp:spPr>
        <a:xfrm rot="5400000">
          <a:off x="3944043" y="-1069286"/>
          <a:ext cx="1050353" cy="6037494"/>
        </a:xfrm>
        <a:prstGeom prst="round2Same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kumimoji="1" lang="en-US" altLang="ja-JP" sz="2200" kern="1200" dirty="0" smtClean="0"/>
            <a:t>A:</a:t>
          </a:r>
          <a:r>
            <a:rPr kumimoji="1" lang="ja-JP" altLang="en-US" sz="2200" kern="1200" dirty="0" smtClean="0"/>
            <a:t>問題をいくつかのブロックへと分割する</a:t>
          </a:r>
          <a:endParaRPr kumimoji="1" lang="ja-JP" altLang="en-US" sz="2200" kern="1200" dirty="0"/>
        </a:p>
        <a:p>
          <a:pPr marL="228600" lvl="1" indent="-228600" algn="l" defTabSz="977900">
            <a:lnSpc>
              <a:spcPct val="90000"/>
            </a:lnSpc>
            <a:spcBef>
              <a:spcPct val="0"/>
            </a:spcBef>
            <a:spcAft>
              <a:spcPct val="15000"/>
            </a:spcAft>
            <a:buChar char="••"/>
          </a:pPr>
          <a:r>
            <a:rPr kumimoji="1" lang="en-US" altLang="ja-JP" sz="2200" kern="1200" dirty="0" smtClean="0"/>
            <a:t>A:</a:t>
          </a:r>
          <a:r>
            <a:rPr kumimoji="1" lang="ja-JP" altLang="en-US" sz="2200" kern="1200" dirty="0" smtClean="0"/>
            <a:t>ブロックごとに問題を展開しすべてを解明する</a:t>
          </a:r>
          <a:endParaRPr kumimoji="1" lang="ja-JP" altLang="en-US" sz="2200" kern="1200" dirty="0"/>
        </a:p>
      </dsp:txBody>
      <dsp:txXfrm rot="-5400000">
        <a:off x="1450473" y="1475558"/>
        <a:ext cx="5986220" cy="947805"/>
      </dsp:txXfrm>
    </dsp:sp>
    <dsp:sp modelId="{4FF4026D-C8BC-4031-826C-B313B0A62D64}">
      <dsp:nvSpPr>
        <dsp:cNvPr id="0" name=""/>
        <dsp:cNvSpPr/>
      </dsp:nvSpPr>
      <dsp:spPr>
        <a:xfrm rot="5400000">
          <a:off x="-36465" y="2978741"/>
          <a:ext cx="1615928" cy="1351090"/>
        </a:xfrm>
        <a:prstGeom prst="chevr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en-US" altLang="ja-JP" sz="2000" b="1" kern="1200" dirty="0" smtClean="0"/>
            <a:t/>
          </a:r>
          <a:br>
            <a:rPr kumimoji="1" lang="en-US" altLang="ja-JP" sz="2000" b="1" kern="1200" dirty="0" smtClean="0"/>
          </a:br>
          <a:r>
            <a:rPr kumimoji="1" lang="ja-JP" altLang="en-US" sz="2000" b="1" kern="1200" dirty="0" smtClean="0"/>
            <a:t>結論</a:t>
          </a:r>
          <a:endParaRPr kumimoji="1" lang="ja-JP" altLang="en-US" sz="2000" b="1" kern="1200" dirty="0"/>
        </a:p>
      </dsp:txBody>
      <dsp:txXfrm rot="-5400000">
        <a:off x="95954" y="3521867"/>
        <a:ext cx="1351090" cy="264838"/>
      </dsp:txXfrm>
    </dsp:sp>
    <dsp:sp modelId="{9718F893-8380-4336-9B1E-1BADEFE17EA2}">
      <dsp:nvSpPr>
        <dsp:cNvPr id="0" name=""/>
        <dsp:cNvSpPr/>
      </dsp:nvSpPr>
      <dsp:spPr>
        <a:xfrm rot="5400000">
          <a:off x="3944043" y="352751"/>
          <a:ext cx="1050353" cy="6037494"/>
        </a:xfrm>
        <a:prstGeom prst="round2Same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kumimoji="1" lang="en-US" altLang="ja-JP" sz="2200" kern="1200" dirty="0" smtClean="0"/>
            <a:t>C:</a:t>
          </a:r>
          <a:r>
            <a:rPr kumimoji="1" lang="ja-JP" altLang="en-US" sz="2200" kern="1200" dirty="0" smtClean="0"/>
            <a:t>問題を展開して得られた答えを１つにまとめる</a:t>
          </a:r>
          <a:endParaRPr kumimoji="1" lang="ja-JP" altLang="en-US" sz="2200" kern="1200" dirty="0"/>
        </a:p>
        <a:p>
          <a:pPr marL="228600" lvl="1" indent="-228600" algn="l" defTabSz="977900">
            <a:lnSpc>
              <a:spcPct val="90000"/>
            </a:lnSpc>
            <a:spcBef>
              <a:spcPct val="0"/>
            </a:spcBef>
            <a:spcAft>
              <a:spcPct val="15000"/>
            </a:spcAft>
            <a:buChar char="••"/>
          </a:pPr>
          <a:r>
            <a:rPr kumimoji="1" lang="en-US" altLang="ja-JP" sz="2200" kern="1200" dirty="0" smtClean="0"/>
            <a:t>I:</a:t>
          </a:r>
          <a:r>
            <a:rPr kumimoji="1" lang="ja-JP" altLang="en-US" sz="2200" kern="1200" dirty="0" smtClean="0"/>
            <a:t>残された問題に対する展望を行う</a:t>
          </a:r>
          <a:endParaRPr kumimoji="1" lang="ja-JP" altLang="en-US" sz="2200" kern="1200" dirty="0"/>
        </a:p>
      </dsp:txBody>
      <dsp:txXfrm rot="-5400000">
        <a:off x="1450473" y="2897595"/>
        <a:ext cx="5986220" cy="94780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A03251-DB06-4CF4-8F99-5127260F76EA}" type="datetimeFigureOut">
              <a:rPr kumimoji="1" lang="ja-JP" altLang="en-US" smtClean="0"/>
              <a:t>2013/2/13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9A56D-E291-4599-A2F8-911876233CCE}" type="slidenum">
              <a:rPr kumimoji="1" lang="ja-JP" altLang="en-US" smtClean="0"/>
              <a:t>‹#›</a:t>
            </a:fld>
            <a:endParaRPr kumimoji="1" lang="ja-JP" altLang="en-US"/>
          </a:p>
        </p:txBody>
      </p:sp>
    </p:spTree>
    <p:extLst>
      <p:ext uri="{BB962C8B-B14F-4D97-AF65-F5344CB8AC3E}">
        <p14:creationId xmlns:p14="http://schemas.microsoft.com/office/powerpoint/2010/main" val="24134563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2013/2/11</a:t>
            </a:r>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2013/2/11</a:t>
            </a:r>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2013/2/11</a:t>
            </a:r>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lvl1pPr marL="342900" indent="-342900">
              <a:buFont typeface="Wingdings" pitchFamily="2" charset="2"/>
              <a:buChar char="n"/>
              <a:defRPr/>
            </a:lvl1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2013/2/11</a:t>
            </a:r>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2013/2/11</a:t>
            </a:r>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2013/2/11</a:t>
            </a:r>
            <a:endParaRPr kumimoji="1" lang="ja-JP" altLang="en-US"/>
          </a:p>
        </p:txBody>
      </p:sp>
      <p:sp>
        <p:nvSpPr>
          <p:cNvPr id="6" name="フッター プレースホルダ 5"/>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2013/2/11</a:t>
            </a:r>
            <a:endParaRPr kumimoji="1" lang="ja-JP" altLang="en-US"/>
          </a:p>
        </p:txBody>
      </p:sp>
      <p:sp>
        <p:nvSpPr>
          <p:cNvPr id="8" name="フッター プレースホルダ 7"/>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2013/2/11</a:t>
            </a:r>
            <a:endParaRPr kumimoji="1" lang="ja-JP" altLang="en-US"/>
          </a:p>
        </p:txBody>
      </p:sp>
      <p:sp>
        <p:nvSpPr>
          <p:cNvPr id="4" name="フッター プレースホルダ 3"/>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2013/2/11</a:t>
            </a:r>
            <a:endParaRPr kumimoji="1" lang="ja-JP" altLang="en-US"/>
          </a:p>
        </p:txBody>
      </p:sp>
      <p:sp>
        <p:nvSpPr>
          <p:cNvPr id="3" name="フッター プレースホルダ 2"/>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2013/2/11</a:t>
            </a:r>
            <a:endParaRPr kumimoji="1" lang="ja-JP" altLang="en-US"/>
          </a:p>
        </p:txBody>
      </p:sp>
      <p:sp>
        <p:nvSpPr>
          <p:cNvPr id="6" name="フッター プレースホルダ 5"/>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2013/2/11</a:t>
            </a:r>
            <a:endParaRPr kumimoji="1" lang="ja-JP" altLang="en-US"/>
          </a:p>
        </p:txBody>
      </p:sp>
      <p:sp>
        <p:nvSpPr>
          <p:cNvPr id="6" name="フッター プレースホルダ 5"/>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lawschool.jp/kagayama/index.html"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2013/2/11</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smtClean="0"/>
              <a:t>加賀山還暦記念論集出版祝賀会</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8" name="動作設定ボタン : 最後 7">
            <a:hlinkClick r:id="" action="ppaction://hlinkshowjump?jump=lastslide" highlightClick="1"/>
          </p:cNvPr>
          <p:cNvSpPr/>
          <p:nvPr userDrawn="1"/>
        </p:nvSpPr>
        <p:spPr>
          <a:xfrm>
            <a:off x="7524328" y="6381328"/>
            <a:ext cx="360000" cy="360000"/>
          </a:xfrm>
          <a:prstGeom prst="actionButtonEn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戻る 8">
            <a:hlinkClick r:id="" action="ppaction://hlinkshowjump?jump=lastslideviewed" highlightClick="1"/>
          </p:cNvPr>
          <p:cNvSpPr/>
          <p:nvPr userDrawn="1"/>
        </p:nvSpPr>
        <p:spPr>
          <a:xfrm>
            <a:off x="6021214" y="6381328"/>
            <a:ext cx="360000" cy="360000"/>
          </a:xfrm>
          <a:prstGeom prst="actionButtonRetur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 最初 9">
            <a:hlinkClick r:id="" action="ppaction://hlinkshowjump?jump=firstslide" highlightClick="1"/>
          </p:cNvPr>
          <p:cNvSpPr/>
          <p:nvPr userDrawn="1"/>
        </p:nvSpPr>
        <p:spPr>
          <a:xfrm>
            <a:off x="1439632" y="6371034"/>
            <a:ext cx="360000" cy="360000"/>
          </a:xfrm>
          <a:prstGeom prst="actionButtonBeginning">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動作設定ボタン : 情報 6">
            <a:hlinkClick r:id="rId13" highlightClick="1"/>
          </p:cNvPr>
          <p:cNvSpPr/>
          <p:nvPr userDrawn="1"/>
        </p:nvSpPr>
        <p:spPr>
          <a:xfrm>
            <a:off x="2735816" y="6371034"/>
            <a:ext cx="360000" cy="360000"/>
          </a:xfrm>
          <a:prstGeom prst="actionButtonInform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lumMod val="75000"/>
          </a:schemeClr>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257300" indent="-342900" algn="l" defTabSz="914400" rtl="0" eaLnBrk="1" latinLnBrk="0" hangingPunct="1">
        <a:spcBef>
          <a:spcPct val="20000"/>
        </a:spcBef>
        <a:buClr>
          <a:schemeClr val="tx2">
            <a:lumMod val="75000"/>
          </a:schemeClr>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lumMod val="75000"/>
          </a:schemeClr>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hyperlink" Target="http://lawschool.jp/kagayama/"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4.jpeg"/><Relationship Id="rId3" Type="http://schemas.openxmlformats.org/officeDocument/2006/relationships/image" Target="../media/image7.jpeg"/><Relationship Id="rId7" Type="http://schemas.openxmlformats.org/officeDocument/2006/relationships/slide" Target="slide16.xml"/><Relationship Id="rId12" Type="http://schemas.openxmlformats.org/officeDocument/2006/relationships/image" Target="../media/image13.jpeg"/><Relationship Id="rId2" Type="http://schemas.openxmlformats.org/officeDocument/2006/relationships/image" Target="../media/image6.jpeg"/><Relationship Id="rId1" Type="http://schemas.openxmlformats.org/officeDocument/2006/relationships/slideLayout" Target="../slideLayouts/slideLayout5.xml"/><Relationship Id="rId6" Type="http://schemas.openxmlformats.org/officeDocument/2006/relationships/image" Target="../media/image9.jpeg"/><Relationship Id="rId11" Type="http://schemas.openxmlformats.org/officeDocument/2006/relationships/image" Target="../media/image12.jpeg"/><Relationship Id="rId5" Type="http://schemas.openxmlformats.org/officeDocument/2006/relationships/slide" Target="slide15.xml"/><Relationship Id="rId10" Type="http://schemas.openxmlformats.org/officeDocument/2006/relationships/image" Target="../media/image11.jpeg"/><Relationship Id="rId4" Type="http://schemas.openxmlformats.org/officeDocument/2006/relationships/image" Target="../media/image8.jpeg"/><Relationship Id="rId9" Type="http://schemas.openxmlformats.org/officeDocument/2006/relationships/slide" Target="slide17.xml"/></Relationships>
</file>

<file path=ppt/slides/_rels/slide11.xml.rels><?xml version="1.0" encoding="UTF-8" standalone="yes"?>
<Relationships xmlns="http://schemas.openxmlformats.org/package/2006/relationships"><Relationship Id="rId3" Type="http://schemas.openxmlformats.org/officeDocument/2006/relationships/hyperlink" Target="http://gyoseki.meijigakuin.ac.jp/mguhp/KgApp?kyoinId=ymebgoymggy" TargetMode="External"/><Relationship Id="rId2" Type="http://schemas.openxmlformats.org/officeDocument/2006/relationships/slide" Target="slide12.xml"/><Relationship Id="rId1" Type="http://schemas.openxmlformats.org/officeDocument/2006/relationships/slideLayout" Target="../slideLayouts/slideLayout5.xml"/><Relationship Id="rId6" Type="http://schemas.openxmlformats.org/officeDocument/2006/relationships/hyperlink" Target="http://lawschool.jp/gsl/doctorate/how2read/job_professor.html" TargetMode="External"/><Relationship Id="rId5" Type="http://schemas.openxmlformats.org/officeDocument/2006/relationships/hyperlink" Target="https://kaken.nii.ac.jp/p?q=%E5%8A%A0%E8%B3%80%E5%B1%B1%E8%8C%82" TargetMode="External"/><Relationship Id="rId4" Type="http://schemas.openxmlformats.org/officeDocument/2006/relationships/hyperlink" Target="http://lawschool.jp/gsl/doctorate/doctor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lawschool.jp/gsl/doctorate/how2read/how2getPhD.html" TargetMode="External"/><Relationship Id="rId7" Type="http://schemas.openxmlformats.org/officeDocument/2006/relationships/slide" Target="slide20.xml"/><Relationship Id="rId2" Type="http://schemas.openxmlformats.org/officeDocument/2006/relationships/slide" Target="slide11.xml"/><Relationship Id="rId1" Type="http://schemas.openxmlformats.org/officeDocument/2006/relationships/slideLayout" Target="../slideLayouts/slideLayout5.xml"/><Relationship Id="rId6" Type="http://schemas.openxmlformats.org/officeDocument/2006/relationships/hyperlink" Target="http://lawschool.jp/gsl/doctorate/how2read/rhetoric_thesis.html" TargetMode="External"/><Relationship Id="rId5" Type="http://schemas.openxmlformats.org/officeDocument/2006/relationships/slide" Target="slide19.xml"/><Relationship Id="rId4" Type="http://schemas.openxmlformats.org/officeDocument/2006/relationships/slide" Target="slide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 Target="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6.pn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7.jpeg"/></Relationships>
</file>

<file path=ppt/slides/_rels/slide1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6.xml"/><Relationship Id="rId4" Type="http://schemas.openxmlformats.org/officeDocument/2006/relationships/slide" Target="slid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slide" Target="slide1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hyperlink" Target="http://lawschool.jp/kagayama/"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lawschool.jp/kagayama/material/consumer/financila_service/credit_contract/credit_contract.html" TargetMode="External"/><Relationship Id="rId2" Type="http://schemas.openxmlformats.org/officeDocument/2006/relationships/hyperlink" Target="http://lawschool.jp/kagayama/Workshop2011Discussion.html" TargetMode="Externa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slide" Target="slide1.xml"/></Relationships>
</file>

<file path=ppt/slides/_rels/slide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1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law.nagoya-u.ac.jp/jalii/meiji/civil/"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lawschool.jp/gsl/doctorate/doctors.html" TargetMode="External"/><Relationship Id="rId2" Type="http://schemas.openxmlformats.org/officeDocument/2006/relationships/hyperlink" Target="http://www.youtube.com/watch?v=03xEvRU-ci0" TargetMode="Externa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 Target="slide10.xml"/><Relationship Id="rId7" Type="http://schemas.openxmlformats.org/officeDocument/2006/relationships/hyperlink" Target="http://lawschool.jp/kagayama/FundTransferTheory2013.pdf" TargetMode="External"/><Relationship Id="rId2" Type="http://schemas.openxmlformats.org/officeDocument/2006/relationships/hyperlink" Target="http://lawschool.jp/kagayama/" TargetMode="External"/><Relationship Id="rId1" Type="http://schemas.openxmlformats.org/officeDocument/2006/relationships/slideLayout" Target="../slideLayouts/slideLayout4.xml"/><Relationship Id="rId6" Type="http://schemas.openxmlformats.org/officeDocument/2006/relationships/hyperlink" Target="http://lawschool.jp/kagayama/FunctionOfContractForThirdParty2013.pdf" TargetMode="External"/><Relationship Id="rId5" Type="http://schemas.openxmlformats.org/officeDocument/2006/relationships/hyperlink" Target="http://lawschool.jp/kagayama/PositionOfContractForThirdParty2012.pdf" TargetMode="External"/><Relationship Id="rId4" Type="http://schemas.openxmlformats.org/officeDocument/2006/relationships/hyperlink" Target="http://www.youtube.com/watch?v=03xEvRU-ci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87624" y="548680"/>
            <a:ext cx="6766520" cy="2880320"/>
          </a:xfrm>
        </p:spPr>
        <p:txBody>
          <a:bodyPr/>
          <a:lstStyle/>
          <a:p>
            <a:r>
              <a:rPr lang="ja-JP" altLang="en-US" sz="4000" dirty="0"/>
              <a:t>還暦</a:t>
            </a:r>
            <a:r>
              <a:rPr lang="ja-JP" altLang="en-US" sz="4000" dirty="0" smtClean="0"/>
              <a:t>記念論文集献呈祝賀会</a:t>
            </a:r>
            <a:r>
              <a:rPr lang="en-US" altLang="ja-JP" sz="900" dirty="0" smtClean="0"/>
              <a:t/>
            </a:r>
            <a:br>
              <a:rPr lang="en-US" altLang="ja-JP" sz="900" dirty="0" smtClean="0"/>
            </a:br>
            <a:r>
              <a:rPr lang="en-US" altLang="ja-JP" sz="1400" dirty="0" smtClean="0"/>
              <a:t/>
            </a:r>
            <a:br>
              <a:rPr lang="en-US" altLang="ja-JP" sz="1400" dirty="0" smtClean="0"/>
            </a:br>
            <a:r>
              <a:rPr lang="ja-JP" altLang="en-US" sz="6600" dirty="0" smtClean="0"/>
              <a:t>謝辞</a:t>
            </a:r>
            <a:endParaRPr kumimoji="1" lang="ja-JP" altLang="en-US" dirty="0"/>
          </a:p>
        </p:txBody>
      </p:sp>
      <p:sp>
        <p:nvSpPr>
          <p:cNvPr id="3" name="サブタイトル 2"/>
          <p:cNvSpPr>
            <a:spLocks noGrp="1"/>
          </p:cNvSpPr>
          <p:nvPr>
            <p:ph type="subTitle" idx="1"/>
          </p:nvPr>
        </p:nvSpPr>
        <p:spPr>
          <a:xfrm>
            <a:off x="3131840" y="3886200"/>
            <a:ext cx="5184576" cy="1752600"/>
          </a:xfrm>
        </p:spPr>
        <p:txBody>
          <a:bodyPr>
            <a:normAutofit fontScale="92500"/>
          </a:bodyPr>
          <a:lstStyle/>
          <a:p>
            <a:pPr algn="r"/>
            <a:r>
              <a:rPr kumimoji="1" lang="en-US" altLang="ja-JP" dirty="0" smtClean="0">
                <a:solidFill>
                  <a:schemeClr val="tx1"/>
                </a:solidFill>
              </a:rPr>
              <a:t>2013</a:t>
            </a:r>
            <a:r>
              <a:rPr kumimoji="1" lang="ja-JP" altLang="en-US" dirty="0" smtClean="0">
                <a:solidFill>
                  <a:schemeClr val="tx1"/>
                </a:solidFill>
              </a:rPr>
              <a:t>年</a:t>
            </a:r>
            <a:r>
              <a:rPr kumimoji="1" lang="en-US" altLang="ja-JP" dirty="0" smtClean="0">
                <a:solidFill>
                  <a:schemeClr val="tx1"/>
                </a:solidFill>
              </a:rPr>
              <a:t>2</a:t>
            </a:r>
            <a:r>
              <a:rPr kumimoji="1" lang="ja-JP" altLang="en-US" dirty="0" smtClean="0">
                <a:solidFill>
                  <a:schemeClr val="tx1"/>
                </a:solidFill>
              </a:rPr>
              <a:t>月</a:t>
            </a:r>
            <a:r>
              <a:rPr kumimoji="1" lang="en-US" altLang="ja-JP" dirty="0" smtClean="0">
                <a:solidFill>
                  <a:schemeClr val="tx1"/>
                </a:solidFill>
              </a:rPr>
              <a:t>11</a:t>
            </a:r>
            <a:r>
              <a:rPr kumimoji="1" lang="ja-JP" altLang="en-US" dirty="0" smtClean="0">
                <a:solidFill>
                  <a:schemeClr val="tx1"/>
                </a:solidFill>
              </a:rPr>
              <a:t>日</a:t>
            </a:r>
            <a:endParaRPr kumimoji="1" lang="en-US" altLang="ja-JP" dirty="0" smtClean="0">
              <a:solidFill>
                <a:schemeClr val="tx1"/>
              </a:solidFill>
            </a:endParaRPr>
          </a:p>
          <a:p>
            <a:pPr algn="r"/>
            <a:r>
              <a:rPr kumimoji="1" lang="ja-JP" altLang="en-US" dirty="0" smtClean="0">
                <a:solidFill>
                  <a:schemeClr val="tx1"/>
                </a:solidFill>
              </a:rPr>
              <a:t>明治学院大学法科大学院教授</a:t>
            </a:r>
            <a:endParaRPr kumimoji="1" lang="en-US" altLang="ja-JP" dirty="0" smtClean="0">
              <a:solidFill>
                <a:schemeClr val="tx1"/>
              </a:solidFill>
            </a:endParaRPr>
          </a:p>
          <a:p>
            <a:pPr algn="r"/>
            <a:r>
              <a:rPr lang="ja-JP" altLang="en-US" dirty="0" smtClean="0">
                <a:solidFill>
                  <a:schemeClr val="tx1"/>
                </a:solidFill>
                <a:hlinkClick r:id="rId2"/>
              </a:rPr>
              <a:t>加賀山　茂</a:t>
            </a:r>
            <a:endParaRPr kumimoji="1" lang="ja-JP" altLang="en-US" dirty="0">
              <a:solidFill>
                <a:schemeClr val="tx1"/>
              </a:solidFill>
            </a:endParaRPr>
          </a:p>
        </p:txBody>
      </p:sp>
      <p:sp>
        <p:nvSpPr>
          <p:cNvPr id="4" name="日付プレースホルダー 3"/>
          <p:cNvSpPr>
            <a:spLocks noGrp="1"/>
          </p:cNvSpPr>
          <p:nvPr>
            <p:ph type="dt" sz="half" idx="10"/>
          </p:nvPr>
        </p:nvSpPr>
        <p:spPr/>
        <p:txBody>
          <a:bodyPr/>
          <a:lstStyle/>
          <a:p>
            <a:r>
              <a:rPr kumimoji="1" lang="en-US" altLang="ja-JP" smtClean="0"/>
              <a:t>2013/2/11</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6" name="フッター プレースホルダー 5"/>
          <p:cNvSpPr>
            <a:spLocks noGrp="1"/>
          </p:cNvSpPr>
          <p:nvPr>
            <p:ph type="ftr" sz="quarter" idx="11"/>
          </p:nvPr>
        </p:nvSpPr>
        <p:spPr/>
        <p:txBody>
          <a:bodyPr/>
          <a:lstStyle/>
          <a:p>
            <a:r>
              <a:rPr kumimoji="1" lang="zh-TW" altLang="en-US" smtClean="0"/>
              <a:t>加賀山還暦記念論集出版祝賀会</a:t>
            </a:r>
            <a:endParaRPr kumimoji="1" lang="ja-JP" altLang="en-US"/>
          </a:p>
        </p:txBody>
      </p:sp>
      <p:pic>
        <p:nvPicPr>
          <p:cNvPr id="3079" name="Picture 7" descr="C:\kagayama\WWW\lawschool_jp\shigeru\selfinfo\kanreki(60)_kinen\s-cover.jpg">
            <a:hlinkClick r:id="rId3" action="ppaction://hlinksldjump"/>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2708920"/>
            <a:ext cx="2286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01951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079"/>
                                        </p:tgtEl>
                                        <p:attrNameLst>
                                          <p:attrName>style.visibility</p:attrName>
                                        </p:attrNameLst>
                                      </p:cBhvr>
                                      <p:to>
                                        <p:strVal val="visible"/>
                                      </p:to>
                                    </p:set>
                                    <p:anim calcmode="lin" valueType="num">
                                      <p:cBhvr>
                                        <p:cTn id="7" dur="2000" fill="hold"/>
                                        <p:tgtEl>
                                          <p:spTgt spid="3079"/>
                                        </p:tgtEl>
                                        <p:attrNameLst>
                                          <p:attrName>ppt_w</p:attrName>
                                        </p:attrNameLst>
                                      </p:cBhvr>
                                      <p:tavLst>
                                        <p:tav tm="0">
                                          <p:val>
                                            <p:fltVal val="0"/>
                                          </p:val>
                                        </p:tav>
                                        <p:tav tm="100000">
                                          <p:val>
                                            <p:strVal val="#ppt_w"/>
                                          </p:val>
                                        </p:tav>
                                      </p:tavLst>
                                    </p:anim>
                                    <p:anim calcmode="lin" valueType="num">
                                      <p:cBhvr>
                                        <p:cTn id="8" dur="2000" fill="hold"/>
                                        <p:tgtEl>
                                          <p:spTgt spid="3079"/>
                                        </p:tgtEl>
                                        <p:attrNameLst>
                                          <p:attrName>ppt_h</p:attrName>
                                        </p:attrNameLst>
                                      </p:cBhvr>
                                      <p:tavLst>
                                        <p:tav tm="0">
                                          <p:val>
                                            <p:fltVal val="0"/>
                                          </p:val>
                                        </p:tav>
                                        <p:tav tm="100000">
                                          <p:val>
                                            <p:strVal val="#ppt_h"/>
                                          </p:val>
                                        </p:tav>
                                      </p:tavLst>
                                    </p:anim>
                                    <p:animEffect transition="in" filter="fade">
                                      <p:cBhvr>
                                        <p:cTn id="9" dur="2000"/>
                                        <p:tgtEl>
                                          <p:spTgt spid="3079"/>
                                        </p:tgtEl>
                                      </p:cBhvr>
                                    </p:animEffect>
                                  </p:childTnLst>
                                </p:cTn>
                              </p:par>
                            </p:childTnLst>
                          </p:cTn>
                        </p:par>
                        <p:par>
                          <p:cTn id="10" fill="hold">
                            <p:stCondLst>
                              <p:cond delay="2000"/>
                            </p:stCondLst>
                            <p:childTnLst>
                              <p:par>
                                <p:cTn id="11" presetID="22" presetClass="entr" presetSubtype="8" fill="hold" grpId="0" nodeType="after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par>
                          <p:cTn id="14" fill="hold">
                            <p:stCondLst>
                              <p:cond delay="3000"/>
                            </p:stCondLst>
                            <p:childTnLst>
                              <p:par>
                                <p:cTn id="15" presetID="22" presetClass="entr" presetSubtype="8" fill="hold" grpId="0" nodeType="afterEffect">
                                  <p:stCondLst>
                                    <p:cond delay="50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750"/>
                                        <p:tgtEl>
                                          <p:spTgt spid="3">
                                            <p:txEl>
                                              <p:pRg st="1" end="1"/>
                                            </p:txEl>
                                          </p:spTgt>
                                        </p:tgtEl>
                                      </p:cBhvr>
                                    </p:animEffect>
                                  </p:childTnLst>
                                </p:cTn>
                              </p:par>
                            </p:childTnLst>
                          </p:cTn>
                        </p:par>
                        <p:par>
                          <p:cTn id="18" fill="hold">
                            <p:stCondLst>
                              <p:cond delay="4250"/>
                            </p:stCondLst>
                            <p:childTnLst>
                              <p:par>
                                <p:cTn id="19" presetID="22" presetClass="entr" presetSubtype="8" fill="hold" grpId="0" nodeType="afterEffect">
                                  <p:stCondLst>
                                    <p:cond delay="50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000" dirty="0"/>
              <a:t>近況報告</a:t>
            </a:r>
            <a:r>
              <a:rPr lang="ja-JP" altLang="en-US" sz="4000" dirty="0" smtClean="0"/>
              <a:t>（</a:t>
            </a:r>
            <a:r>
              <a:rPr lang="en-US" altLang="ja-JP" sz="4000" dirty="0" smtClean="0"/>
              <a:t>2/4</a:t>
            </a:r>
            <a:r>
              <a:rPr lang="ja-JP" altLang="en-US" sz="4000" dirty="0" smtClean="0"/>
              <a:t>）</a:t>
            </a:r>
            <a:r>
              <a:rPr lang="en-US" altLang="ja-JP" sz="4000" dirty="0" smtClean="0"/>
              <a:t/>
            </a:r>
            <a:br>
              <a:rPr lang="en-US" altLang="ja-JP" sz="4000" dirty="0" smtClean="0"/>
            </a:br>
            <a:r>
              <a:rPr lang="ja-JP" altLang="en-US" dirty="0"/>
              <a:t>ビデオ教材</a:t>
            </a:r>
            <a:r>
              <a:rPr lang="ja-JP" altLang="en-US" dirty="0" smtClean="0"/>
              <a:t>の制作現場　　　</a:t>
            </a:r>
            <a:endParaRPr kumimoji="1" lang="ja-JP" altLang="en-US" dirty="0"/>
          </a:p>
        </p:txBody>
      </p:sp>
      <p:sp>
        <p:nvSpPr>
          <p:cNvPr id="8" name="テキスト プレースホルダー 7"/>
          <p:cNvSpPr>
            <a:spLocks noGrp="1"/>
          </p:cNvSpPr>
          <p:nvPr>
            <p:ph type="body" idx="1"/>
          </p:nvPr>
        </p:nvSpPr>
        <p:spPr/>
        <p:txBody>
          <a:bodyPr anchor="ctr"/>
          <a:lstStyle/>
          <a:p>
            <a:pPr algn="ctr"/>
            <a:r>
              <a:rPr kumimoji="1" lang="ja-JP" altLang="en-US" dirty="0" smtClean="0"/>
              <a:t>民法入門</a:t>
            </a:r>
            <a:endParaRPr kumimoji="1" lang="ja-JP" altLang="en-US" dirty="0"/>
          </a:p>
        </p:txBody>
      </p:sp>
      <p:sp>
        <p:nvSpPr>
          <p:cNvPr id="10" name="テキスト プレースホルダー 9"/>
          <p:cNvSpPr>
            <a:spLocks noGrp="1"/>
          </p:cNvSpPr>
          <p:nvPr>
            <p:ph type="body" sz="quarter" idx="3"/>
          </p:nvPr>
        </p:nvSpPr>
        <p:spPr/>
        <p:txBody>
          <a:bodyPr anchor="ctr"/>
          <a:lstStyle/>
          <a:p>
            <a:pPr algn="ctr"/>
            <a:r>
              <a:rPr kumimoji="1" lang="ja-JP" altLang="en-US" dirty="0" smtClean="0"/>
              <a:t>担保法革命</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2013/2/11</a:t>
            </a:r>
            <a:endParaRPr kumimoji="1" lang="ja-JP" altLang="en-US"/>
          </a:p>
        </p:txBody>
      </p:sp>
      <p:sp>
        <p:nvSpPr>
          <p:cNvPr id="6" name="フッター プレースホルダー 5"/>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pic>
        <p:nvPicPr>
          <p:cNvPr id="4098" name="Picture 2" descr="C:\kagayama\WWW\lawschool_jp\shigeru\selfinfo\kanreki(60)_kinen\Resized\03Intro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219332"/>
            <a:ext cx="3810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kagayama\WWW\lawschool_jp\shigeru\selfinfo\kanreki(60)_kinen\Resized\04Interpret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420888"/>
            <a:ext cx="3810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kagayama\WWW\lawschool_jp\shigeru\selfinfo\kanreki(60)_kinen\Resized\05BenIllus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2564904"/>
            <a:ext cx="3810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kagayama\WWW\lawschool_jp\shigeru\selfinfo\kanreki(60)_kinen\Resized\10Sandel.jpg">
            <a:hlinkClick r:id="rId5" action="ppaction://hlinksldjump"/>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8064" y="2220009"/>
            <a:ext cx="3810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kagayama\WWW\lawschool_jp\shigeru\selfinfo\kanreki(60)_kinen\Resized\11Pose.jpg">
            <a:hlinkClick r:id="rId7" action="ppaction://hlinksldjump"/>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31838" y="2420888"/>
            <a:ext cx="3810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descr="C:\kagayama\WWW\lawschool_jp\shigeru\selfinfo\kanreki(60)_kinen\Resized\12CangeOder.jpg">
            <a:hlinkClick r:id="rId9" action="ppaction://hlinksldjump"/>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16016" y="2564904"/>
            <a:ext cx="3810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C:\kagayama\WWW\lawschool_jp\shigeru\selfinfo\kanreki(60)_kinen\Resized\13CangeOder2.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26496" y="3212976"/>
            <a:ext cx="3810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4105" name="Picture 9" descr="C:\kagayama\WWW\lawschool_jp\shigeru\selfinfo\kanreki(60)_kinen\Resized\14ProfClark.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355976" y="3212976"/>
            <a:ext cx="3810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C:\kagayama\WWW\lawschool_jp\shigeru\selfinfo\kanreki(60)_kinen\Resized\06Opposit.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3967" y="3212976"/>
            <a:ext cx="3810001"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52137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1000" fill="hold"/>
                                        <p:tgtEl>
                                          <p:spTgt spid="4098"/>
                                        </p:tgtEl>
                                        <p:attrNameLst>
                                          <p:attrName>ppt_w</p:attrName>
                                        </p:attrNameLst>
                                      </p:cBhvr>
                                      <p:tavLst>
                                        <p:tav tm="0">
                                          <p:val>
                                            <p:fltVal val="0"/>
                                          </p:val>
                                        </p:tav>
                                        <p:tav tm="100000">
                                          <p:val>
                                            <p:strVal val="#ppt_w"/>
                                          </p:val>
                                        </p:tav>
                                      </p:tavLst>
                                    </p:anim>
                                    <p:anim calcmode="lin" valueType="num">
                                      <p:cBhvr>
                                        <p:cTn id="8" dur="1000" fill="hold"/>
                                        <p:tgtEl>
                                          <p:spTgt spid="4098"/>
                                        </p:tgtEl>
                                        <p:attrNameLst>
                                          <p:attrName>ppt_h</p:attrName>
                                        </p:attrNameLst>
                                      </p:cBhvr>
                                      <p:tavLst>
                                        <p:tav tm="0">
                                          <p:val>
                                            <p:fltVal val="0"/>
                                          </p:val>
                                        </p:tav>
                                        <p:tav tm="100000">
                                          <p:val>
                                            <p:strVal val="#ppt_h"/>
                                          </p:val>
                                        </p:tav>
                                      </p:tavLst>
                                    </p:anim>
                                    <p:animEffect transition="in" filter="fade">
                                      <p:cBhvr>
                                        <p:cTn id="9" dur="1000"/>
                                        <p:tgtEl>
                                          <p:spTgt spid="409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099"/>
                                        </p:tgtEl>
                                        <p:attrNameLst>
                                          <p:attrName>style.visibility</p:attrName>
                                        </p:attrNameLst>
                                      </p:cBhvr>
                                      <p:to>
                                        <p:strVal val="visible"/>
                                      </p:to>
                                    </p:set>
                                    <p:anim calcmode="lin" valueType="num">
                                      <p:cBhvr>
                                        <p:cTn id="14" dur="1000" fill="hold"/>
                                        <p:tgtEl>
                                          <p:spTgt spid="4099"/>
                                        </p:tgtEl>
                                        <p:attrNameLst>
                                          <p:attrName>ppt_w</p:attrName>
                                        </p:attrNameLst>
                                      </p:cBhvr>
                                      <p:tavLst>
                                        <p:tav tm="0">
                                          <p:val>
                                            <p:fltVal val="0"/>
                                          </p:val>
                                        </p:tav>
                                        <p:tav tm="100000">
                                          <p:val>
                                            <p:strVal val="#ppt_w"/>
                                          </p:val>
                                        </p:tav>
                                      </p:tavLst>
                                    </p:anim>
                                    <p:anim calcmode="lin" valueType="num">
                                      <p:cBhvr>
                                        <p:cTn id="15" dur="1000" fill="hold"/>
                                        <p:tgtEl>
                                          <p:spTgt spid="4099"/>
                                        </p:tgtEl>
                                        <p:attrNameLst>
                                          <p:attrName>ppt_h</p:attrName>
                                        </p:attrNameLst>
                                      </p:cBhvr>
                                      <p:tavLst>
                                        <p:tav tm="0">
                                          <p:val>
                                            <p:fltVal val="0"/>
                                          </p:val>
                                        </p:tav>
                                        <p:tav tm="100000">
                                          <p:val>
                                            <p:strVal val="#ppt_h"/>
                                          </p:val>
                                        </p:tav>
                                      </p:tavLst>
                                    </p:anim>
                                    <p:animEffect transition="in" filter="fade">
                                      <p:cBhvr>
                                        <p:cTn id="16" dur="1000"/>
                                        <p:tgtEl>
                                          <p:spTgt spid="409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100"/>
                                        </p:tgtEl>
                                        <p:attrNameLst>
                                          <p:attrName>style.visibility</p:attrName>
                                        </p:attrNameLst>
                                      </p:cBhvr>
                                      <p:to>
                                        <p:strVal val="visible"/>
                                      </p:to>
                                    </p:set>
                                    <p:anim calcmode="lin" valueType="num">
                                      <p:cBhvr>
                                        <p:cTn id="21" dur="1000" fill="hold"/>
                                        <p:tgtEl>
                                          <p:spTgt spid="4100"/>
                                        </p:tgtEl>
                                        <p:attrNameLst>
                                          <p:attrName>ppt_w</p:attrName>
                                        </p:attrNameLst>
                                      </p:cBhvr>
                                      <p:tavLst>
                                        <p:tav tm="0">
                                          <p:val>
                                            <p:fltVal val="0"/>
                                          </p:val>
                                        </p:tav>
                                        <p:tav tm="100000">
                                          <p:val>
                                            <p:strVal val="#ppt_w"/>
                                          </p:val>
                                        </p:tav>
                                      </p:tavLst>
                                    </p:anim>
                                    <p:anim calcmode="lin" valueType="num">
                                      <p:cBhvr>
                                        <p:cTn id="22" dur="1000" fill="hold"/>
                                        <p:tgtEl>
                                          <p:spTgt spid="4100"/>
                                        </p:tgtEl>
                                        <p:attrNameLst>
                                          <p:attrName>ppt_h</p:attrName>
                                        </p:attrNameLst>
                                      </p:cBhvr>
                                      <p:tavLst>
                                        <p:tav tm="0">
                                          <p:val>
                                            <p:fltVal val="0"/>
                                          </p:val>
                                        </p:tav>
                                        <p:tav tm="100000">
                                          <p:val>
                                            <p:strVal val="#ppt_h"/>
                                          </p:val>
                                        </p:tav>
                                      </p:tavLst>
                                    </p:anim>
                                    <p:animEffect transition="in" filter="fade">
                                      <p:cBhvr>
                                        <p:cTn id="23" dur="1000"/>
                                        <p:tgtEl>
                                          <p:spTgt spid="4100"/>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4106"/>
                                        </p:tgtEl>
                                        <p:attrNameLst>
                                          <p:attrName>style.visibility</p:attrName>
                                        </p:attrNameLst>
                                      </p:cBhvr>
                                      <p:to>
                                        <p:strVal val="visible"/>
                                      </p:to>
                                    </p:set>
                                    <p:anim calcmode="lin" valueType="num">
                                      <p:cBhvr>
                                        <p:cTn id="28" dur="1000" fill="hold"/>
                                        <p:tgtEl>
                                          <p:spTgt spid="4106"/>
                                        </p:tgtEl>
                                        <p:attrNameLst>
                                          <p:attrName>ppt_w</p:attrName>
                                        </p:attrNameLst>
                                      </p:cBhvr>
                                      <p:tavLst>
                                        <p:tav tm="0">
                                          <p:val>
                                            <p:fltVal val="0"/>
                                          </p:val>
                                        </p:tav>
                                        <p:tav tm="100000">
                                          <p:val>
                                            <p:strVal val="#ppt_w"/>
                                          </p:val>
                                        </p:tav>
                                      </p:tavLst>
                                    </p:anim>
                                    <p:anim calcmode="lin" valueType="num">
                                      <p:cBhvr>
                                        <p:cTn id="29" dur="1000" fill="hold"/>
                                        <p:tgtEl>
                                          <p:spTgt spid="4106"/>
                                        </p:tgtEl>
                                        <p:attrNameLst>
                                          <p:attrName>ppt_h</p:attrName>
                                        </p:attrNameLst>
                                      </p:cBhvr>
                                      <p:tavLst>
                                        <p:tav tm="0">
                                          <p:val>
                                            <p:fltVal val="0"/>
                                          </p:val>
                                        </p:tav>
                                        <p:tav tm="100000">
                                          <p:val>
                                            <p:strVal val="#ppt_h"/>
                                          </p:val>
                                        </p:tav>
                                      </p:tavLst>
                                    </p:anim>
                                    <p:anim calcmode="lin" valueType="num">
                                      <p:cBhvr>
                                        <p:cTn id="30" dur="1000" fill="hold"/>
                                        <p:tgtEl>
                                          <p:spTgt spid="4106"/>
                                        </p:tgtEl>
                                        <p:attrNameLst>
                                          <p:attrName>style.rotation</p:attrName>
                                        </p:attrNameLst>
                                      </p:cBhvr>
                                      <p:tavLst>
                                        <p:tav tm="0">
                                          <p:val>
                                            <p:fltVal val="90"/>
                                          </p:val>
                                        </p:tav>
                                        <p:tav tm="100000">
                                          <p:val>
                                            <p:fltVal val="0"/>
                                          </p:val>
                                        </p:tav>
                                      </p:tavLst>
                                    </p:anim>
                                    <p:animEffect transition="in" filter="fade">
                                      <p:cBhvr>
                                        <p:cTn id="31" dur="1000"/>
                                        <p:tgtEl>
                                          <p:spTgt spid="4106"/>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4101"/>
                                        </p:tgtEl>
                                        <p:attrNameLst>
                                          <p:attrName>style.visibility</p:attrName>
                                        </p:attrNameLst>
                                      </p:cBhvr>
                                      <p:to>
                                        <p:strVal val="visible"/>
                                      </p:to>
                                    </p:set>
                                    <p:anim calcmode="lin" valueType="num">
                                      <p:cBhvr>
                                        <p:cTn id="36" dur="1000" fill="hold"/>
                                        <p:tgtEl>
                                          <p:spTgt spid="4101"/>
                                        </p:tgtEl>
                                        <p:attrNameLst>
                                          <p:attrName>ppt_w</p:attrName>
                                        </p:attrNameLst>
                                      </p:cBhvr>
                                      <p:tavLst>
                                        <p:tav tm="0">
                                          <p:val>
                                            <p:fltVal val="0"/>
                                          </p:val>
                                        </p:tav>
                                        <p:tav tm="100000">
                                          <p:val>
                                            <p:strVal val="#ppt_w"/>
                                          </p:val>
                                        </p:tav>
                                      </p:tavLst>
                                    </p:anim>
                                    <p:anim calcmode="lin" valueType="num">
                                      <p:cBhvr>
                                        <p:cTn id="37" dur="1000" fill="hold"/>
                                        <p:tgtEl>
                                          <p:spTgt spid="4101"/>
                                        </p:tgtEl>
                                        <p:attrNameLst>
                                          <p:attrName>ppt_h</p:attrName>
                                        </p:attrNameLst>
                                      </p:cBhvr>
                                      <p:tavLst>
                                        <p:tav tm="0">
                                          <p:val>
                                            <p:fltVal val="0"/>
                                          </p:val>
                                        </p:tav>
                                        <p:tav tm="100000">
                                          <p:val>
                                            <p:strVal val="#ppt_h"/>
                                          </p:val>
                                        </p:tav>
                                      </p:tavLst>
                                    </p:anim>
                                    <p:animEffect transition="in" filter="fade">
                                      <p:cBhvr>
                                        <p:cTn id="38" dur="1000"/>
                                        <p:tgtEl>
                                          <p:spTgt spid="4101"/>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4102"/>
                                        </p:tgtEl>
                                        <p:attrNameLst>
                                          <p:attrName>style.visibility</p:attrName>
                                        </p:attrNameLst>
                                      </p:cBhvr>
                                      <p:to>
                                        <p:strVal val="visible"/>
                                      </p:to>
                                    </p:set>
                                    <p:anim calcmode="lin" valueType="num">
                                      <p:cBhvr>
                                        <p:cTn id="43" dur="1000" fill="hold"/>
                                        <p:tgtEl>
                                          <p:spTgt spid="4102"/>
                                        </p:tgtEl>
                                        <p:attrNameLst>
                                          <p:attrName>ppt_w</p:attrName>
                                        </p:attrNameLst>
                                      </p:cBhvr>
                                      <p:tavLst>
                                        <p:tav tm="0">
                                          <p:val>
                                            <p:fltVal val="0"/>
                                          </p:val>
                                        </p:tav>
                                        <p:tav tm="100000">
                                          <p:val>
                                            <p:strVal val="#ppt_w"/>
                                          </p:val>
                                        </p:tav>
                                      </p:tavLst>
                                    </p:anim>
                                    <p:anim calcmode="lin" valueType="num">
                                      <p:cBhvr>
                                        <p:cTn id="44" dur="1000" fill="hold"/>
                                        <p:tgtEl>
                                          <p:spTgt spid="4102"/>
                                        </p:tgtEl>
                                        <p:attrNameLst>
                                          <p:attrName>ppt_h</p:attrName>
                                        </p:attrNameLst>
                                      </p:cBhvr>
                                      <p:tavLst>
                                        <p:tav tm="0">
                                          <p:val>
                                            <p:fltVal val="0"/>
                                          </p:val>
                                        </p:tav>
                                        <p:tav tm="100000">
                                          <p:val>
                                            <p:strVal val="#ppt_h"/>
                                          </p:val>
                                        </p:tav>
                                      </p:tavLst>
                                    </p:anim>
                                    <p:animEffect transition="in" filter="fade">
                                      <p:cBhvr>
                                        <p:cTn id="45" dur="1000"/>
                                        <p:tgtEl>
                                          <p:spTgt spid="4102"/>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4103"/>
                                        </p:tgtEl>
                                        <p:attrNameLst>
                                          <p:attrName>style.visibility</p:attrName>
                                        </p:attrNameLst>
                                      </p:cBhvr>
                                      <p:to>
                                        <p:strVal val="visible"/>
                                      </p:to>
                                    </p:set>
                                    <p:anim calcmode="lin" valueType="num">
                                      <p:cBhvr>
                                        <p:cTn id="50" dur="1000" fill="hold"/>
                                        <p:tgtEl>
                                          <p:spTgt spid="4103"/>
                                        </p:tgtEl>
                                        <p:attrNameLst>
                                          <p:attrName>ppt_w</p:attrName>
                                        </p:attrNameLst>
                                      </p:cBhvr>
                                      <p:tavLst>
                                        <p:tav tm="0">
                                          <p:val>
                                            <p:fltVal val="0"/>
                                          </p:val>
                                        </p:tav>
                                        <p:tav tm="100000">
                                          <p:val>
                                            <p:strVal val="#ppt_w"/>
                                          </p:val>
                                        </p:tav>
                                      </p:tavLst>
                                    </p:anim>
                                    <p:anim calcmode="lin" valueType="num">
                                      <p:cBhvr>
                                        <p:cTn id="51" dur="1000" fill="hold"/>
                                        <p:tgtEl>
                                          <p:spTgt spid="4103"/>
                                        </p:tgtEl>
                                        <p:attrNameLst>
                                          <p:attrName>ppt_h</p:attrName>
                                        </p:attrNameLst>
                                      </p:cBhvr>
                                      <p:tavLst>
                                        <p:tav tm="0">
                                          <p:val>
                                            <p:fltVal val="0"/>
                                          </p:val>
                                        </p:tav>
                                        <p:tav tm="100000">
                                          <p:val>
                                            <p:strVal val="#ppt_h"/>
                                          </p:val>
                                        </p:tav>
                                      </p:tavLst>
                                    </p:anim>
                                    <p:animEffect transition="in" filter="fade">
                                      <p:cBhvr>
                                        <p:cTn id="52" dur="1000"/>
                                        <p:tgtEl>
                                          <p:spTgt spid="4103"/>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4104"/>
                                        </p:tgtEl>
                                        <p:attrNameLst>
                                          <p:attrName>style.visibility</p:attrName>
                                        </p:attrNameLst>
                                      </p:cBhvr>
                                      <p:to>
                                        <p:strVal val="visible"/>
                                      </p:to>
                                    </p:set>
                                    <p:anim calcmode="lin" valueType="num">
                                      <p:cBhvr>
                                        <p:cTn id="57" dur="1000" fill="hold"/>
                                        <p:tgtEl>
                                          <p:spTgt spid="4104"/>
                                        </p:tgtEl>
                                        <p:attrNameLst>
                                          <p:attrName>ppt_w</p:attrName>
                                        </p:attrNameLst>
                                      </p:cBhvr>
                                      <p:tavLst>
                                        <p:tav tm="0">
                                          <p:val>
                                            <p:fltVal val="0"/>
                                          </p:val>
                                        </p:tav>
                                        <p:tav tm="100000">
                                          <p:val>
                                            <p:strVal val="#ppt_w"/>
                                          </p:val>
                                        </p:tav>
                                      </p:tavLst>
                                    </p:anim>
                                    <p:anim calcmode="lin" valueType="num">
                                      <p:cBhvr>
                                        <p:cTn id="58" dur="1000" fill="hold"/>
                                        <p:tgtEl>
                                          <p:spTgt spid="4104"/>
                                        </p:tgtEl>
                                        <p:attrNameLst>
                                          <p:attrName>ppt_h</p:attrName>
                                        </p:attrNameLst>
                                      </p:cBhvr>
                                      <p:tavLst>
                                        <p:tav tm="0">
                                          <p:val>
                                            <p:fltVal val="0"/>
                                          </p:val>
                                        </p:tav>
                                        <p:tav tm="100000">
                                          <p:val>
                                            <p:strVal val="#ppt_h"/>
                                          </p:val>
                                        </p:tav>
                                      </p:tavLst>
                                    </p:anim>
                                    <p:animEffect transition="in" filter="fade">
                                      <p:cBhvr>
                                        <p:cTn id="59" dur="1000"/>
                                        <p:tgtEl>
                                          <p:spTgt spid="4104"/>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nodeType="clickEffect">
                                  <p:stCondLst>
                                    <p:cond delay="0"/>
                                  </p:stCondLst>
                                  <p:childTnLst>
                                    <p:set>
                                      <p:cBhvr>
                                        <p:cTn id="63" dur="1" fill="hold">
                                          <p:stCondLst>
                                            <p:cond delay="0"/>
                                          </p:stCondLst>
                                        </p:cTn>
                                        <p:tgtEl>
                                          <p:spTgt spid="4105"/>
                                        </p:tgtEl>
                                        <p:attrNameLst>
                                          <p:attrName>style.visibility</p:attrName>
                                        </p:attrNameLst>
                                      </p:cBhvr>
                                      <p:to>
                                        <p:strVal val="visible"/>
                                      </p:to>
                                    </p:set>
                                    <p:anim calcmode="lin" valueType="num">
                                      <p:cBhvr>
                                        <p:cTn id="64" dur="1000" fill="hold"/>
                                        <p:tgtEl>
                                          <p:spTgt spid="4105"/>
                                        </p:tgtEl>
                                        <p:attrNameLst>
                                          <p:attrName>ppt_w</p:attrName>
                                        </p:attrNameLst>
                                      </p:cBhvr>
                                      <p:tavLst>
                                        <p:tav tm="0">
                                          <p:val>
                                            <p:fltVal val="0"/>
                                          </p:val>
                                        </p:tav>
                                        <p:tav tm="100000">
                                          <p:val>
                                            <p:strVal val="#ppt_w"/>
                                          </p:val>
                                        </p:tav>
                                      </p:tavLst>
                                    </p:anim>
                                    <p:anim calcmode="lin" valueType="num">
                                      <p:cBhvr>
                                        <p:cTn id="65" dur="1000" fill="hold"/>
                                        <p:tgtEl>
                                          <p:spTgt spid="4105"/>
                                        </p:tgtEl>
                                        <p:attrNameLst>
                                          <p:attrName>ppt_h</p:attrName>
                                        </p:attrNameLst>
                                      </p:cBhvr>
                                      <p:tavLst>
                                        <p:tav tm="0">
                                          <p:val>
                                            <p:fltVal val="0"/>
                                          </p:val>
                                        </p:tav>
                                        <p:tav tm="100000">
                                          <p:val>
                                            <p:strVal val="#ppt_h"/>
                                          </p:val>
                                        </p:tav>
                                      </p:tavLst>
                                    </p:anim>
                                    <p:anim calcmode="lin" valueType="num">
                                      <p:cBhvr>
                                        <p:cTn id="66" dur="1000" fill="hold"/>
                                        <p:tgtEl>
                                          <p:spTgt spid="4105"/>
                                        </p:tgtEl>
                                        <p:attrNameLst>
                                          <p:attrName>style.rotation</p:attrName>
                                        </p:attrNameLst>
                                      </p:cBhvr>
                                      <p:tavLst>
                                        <p:tav tm="0">
                                          <p:val>
                                            <p:fltVal val="90"/>
                                          </p:val>
                                        </p:tav>
                                        <p:tav tm="100000">
                                          <p:val>
                                            <p:fltVal val="0"/>
                                          </p:val>
                                        </p:tav>
                                      </p:tavLst>
                                    </p:anim>
                                    <p:animEffect transition="in" filter="fade">
                                      <p:cBhvr>
                                        <p:cTn id="67" dur="1000"/>
                                        <p:tgtEl>
                                          <p:spTgt spid="4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080120"/>
          </a:xfrm>
        </p:spPr>
        <p:txBody>
          <a:bodyPr>
            <a:normAutofit fontScale="90000"/>
          </a:bodyPr>
          <a:lstStyle/>
          <a:p>
            <a:r>
              <a:rPr lang="ja-JP" altLang="en-US" sz="4000" dirty="0"/>
              <a:t>近況報告</a:t>
            </a:r>
            <a:r>
              <a:rPr lang="ja-JP" altLang="en-US" sz="4000" dirty="0" smtClean="0"/>
              <a:t>（</a:t>
            </a:r>
            <a:r>
              <a:rPr lang="en-US" altLang="ja-JP" sz="4000" dirty="0" smtClean="0"/>
              <a:t>3/4</a:t>
            </a:r>
            <a:r>
              <a:rPr lang="ja-JP" altLang="en-US" sz="4000" dirty="0" smtClean="0"/>
              <a:t>）</a:t>
            </a:r>
            <a:r>
              <a:rPr lang="en-US" altLang="ja-JP" sz="4000" dirty="0" smtClean="0"/>
              <a:t/>
            </a:r>
            <a:br>
              <a:rPr lang="en-US" altLang="ja-JP" sz="4000" dirty="0" smtClean="0"/>
            </a:br>
            <a:r>
              <a:rPr lang="ja-JP" altLang="en-US" dirty="0" smtClean="0"/>
              <a:t>研究者としての責務とその</a:t>
            </a:r>
            <a:r>
              <a:rPr lang="ja-JP" altLang="en-US" dirty="0" smtClean="0">
                <a:hlinkClick r:id="rId2" action="ppaction://hlinksldjump"/>
              </a:rPr>
              <a:t>実践</a:t>
            </a:r>
            <a:endParaRPr kumimoji="1" lang="ja-JP" altLang="en-US" dirty="0"/>
          </a:p>
        </p:txBody>
      </p:sp>
      <p:sp>
        <p:nvSpPr>
          <p:cNvPr id="8" name="テキスト プレースホルダー 7"/>
          <p:cNvSpPr>
            <a:spLocks noGrp="1"/>
          </p:cNvSpPr>
          <p:nvPr>
            <p:ph type="body" idx="1"/>
          </p:nvPr>
        </p:nvSpPr>
        <p:spPr>
          <a:xfrm>
            <a:off x="395536" y="1484784"/>
            <a:ext cx="4608512" cy="504056"/>
          </a:xfrm>
        </p:spPr>
        <p:txBody>
          <a:bodyPr anchor="ctr">
            <a:normAutofit/>
          </a:bodyPr>
          <a:lstStyle/>
          <a:p>
            <a:pPr algn="ctr"/>
            <a:r>
              <a:rPr lang="ja-JP" altLang="en-US" dirty="0"/>
              <a:t>教授</a:t>
            </a:r>
            <a:r>
              <a:rPr lang="ja-JP" altLang="en-US" dirty="0" smtClean="0"/>
              <a:t>の</a:t>
            </a:r>
            <a:r>
              <a:rPr kumimoji="1" lang="ja-JP" altLang="en-US" dirty="0" smtClean="0"/>
              <a:t>責務とは何か</a:t>
            </a:r>
            <a:r>
              <a:rPr kumimoji="1" lang="en-US" altLang="ja-JP" dirty="0" smtClean="0"/>
              <a:t>?</a:t>
            </a:r>
            <a:endParaRPr kumimoji="1" lang="ja-JP" altLang="en-US" dirty="0"/>
          </a:p>
        </p:txBody>
      </p:sp>
      <p:sp>
        <p:nvSpPr>
          <p:cNvPr id="9" name="コンテンツ プレースホルダー 8"/>
          <p:cNvSpPr>
            <a:spLocks noGrp="1"/>
          </p:cNvSpPr>
          <p:nvPr>
            <p:ph sz="half" idx="2"/>
          </p:nvPr>
        </p:nvSpPr>
        <p:spPr>
          <a:xfrm>
            <a:off x="395536" y="2060849"/>
            <a:ext cx="4608512" cy="4104456"/>
          </a:xfrm>
        </p:spPr>
        <p:txBody>
          <a:bodyPr>
            <a:noAutofit/>
          </a:bodyPr>
          <a:lstStyle/>
          <a:p>
            <a:pPr marL="357188" lvl="1" indent="-357188"/>
            <a:r>
              <a:rPr lang="ja-JP" altLang="en-US" dirty="0" smtClean="0"/>
              <a:t>大学</a:t>
            </a:r>
            <a:r>
              <a:rPr lang="ja-JP" altLang="en-US" dirty="0"/>
              <a:t>教授の仕事は</a:t>
            </a:r>
            <a:r>
              <a:rPr lang="ja-JP" altLang="en-US" dirty="0" smtClean="0"/>
              <a:t>，</a:t>
            </a:r>
            <a:endParaRPr lang="en-US" altLang="ja-JP" dirty="0" smtClean="0"/>
          </a:p>
          <a:p>
            <a:pPr marL="357188" lvl="2" indent="-171450"/>
            <a:r>
              <a:rPr lang="ja-JP" altLang="en-US" dirty="0" smtClean="0"/>
              <a:t>上司</a:t>
            </a:r>
            <a:r>
              <a:rPr lang="ja-JP" altLang="en-US" dirty="0"/>
              <a:t>を持たない上</a:t>
            </a:r>
            <a:r>
              <a:rPr lang="ja-JP" altLang="en-US" dirty="0" smtClean="0"/>
              <a:t>に何</a:t>
            </a:r>
            <a:r>
              <a:rPr lang="ja-JP" altLang="en-US" dirty="0"/>
              <a:t>をすべきかをすべて自分の判断で行うことが</a:t>
            </a:r>
            <a:r>
              <a:rPr lang="ja-JP" altLang="en-US" dirty="0" smtClean="0"/>
              <a:t>できる点</a:t>
            </a:r>
            <a:r>
              <a:rPr lang="ja-JP" altLang="en-US" dirty="0"/>
              <a:t>で</a:t>
            </a:r>
            <a:r>
              <a:rPr lang="ja-JP" altLang="en-US" dirty="0" smtClean="0"/>
              <a:t>，</a:t>
            </a:r>
            <a:endParaRPr lang="en-US" altLang="ja-JP" dirty="0" smtClean="0"/>
          </a:p>
          <a:p>
            <a:pPr marL="357188" lvl="2" indent="-171450"/>
            <a:r>
              <a:rPr lang="ja-JP" altLang="en-US" b="1" dirty="0" smtClean="0"/>
              <a:t>「</a:t>
            </a:r>
            <a:r>
              <a:rPr lang="ja-JP" altLang="en-US" b="1" dirty="0"/>
              <a:t>個性的」で，かつ，「ストレスの</a:t>
            </a:r>
            <a:r>
              <a:rPr lang="ja-JP" altLang="en-US" b="1"/>
              <a:t>少ない</a:t>
            </a:r>
            <a:r>
              <a:rPr lang="ja-JP" altLang="en-US" b="1" smtClean="0"/>
              <a:t>」稀有の</a:t>
            </a:r>
            <a:r>
              <a:rPr lang="ja-JP" altLang="en-US" b="1" dirty="0"/>
              <a:t>職業</a:t>
            </a:r>
            <a:r>
              <a:rPr lang="ja-JP" altLang="en-US" dirty="0"/>
              <a:t>である</a:t>
            </a:r>
            <a:r>
              <a:rPr lang="ja-JP" altLang="en-US" dirty="0" smtClean="0"/>
              <a:t>。</a:t>
            </a:r>
            <a:endParaRPr lang="en-US" altLang="ja-JP" dirty="0" smtClean="0"/>
          </a:p>
          <a:p>
            <a:pPr marL="357188" lvl="1" indent="-357188"/>
            <a:r>
              <a:rPr lang="ja-JP" altLang="en-US" dirty="0"/>
              <a:t>このような素晴らしい職業環境は，大学教授が</a:t>
            </a:r>
            <a:r>
              <a:rPr lang="ja-JP" altLang="en-US" dirty="0" smtClean="0"/>
              <a:t>，</a:t>
            </a:r>
            <a:endParaRPr lang="en-US" altLang="ja-JP" dirty="0" smtClean="0"/>
          </a:p>
          <a:p>
            <a:pPr marL="357188" lvl="2" indent="-171450"/>
            <a:r>
              <a:rPr lang="ja-JP" altLang="en-US" dirty="0" smtClean="0"/>
              <a:t>世の中</a:t>
            </a:r>
            <a:r>
              <a:rPr lang="ja-JP" altLang="en-US" dirty="0"/>
              <a:t>で「</a:t>
            </a:r>
            <a:r>
              <a:rPr lang="ja-JP" altLang="en-US" b="1" dirty="0"/>
              <a:t>まだ誰もやっていないことに挑戦し，新しい知識・技術・思想などを作り出す</a:t>
            </a:r>
            <a:r>
              <a:rPr lang="ja-JP" altLang="en-US" dirty="0"/>
              <a:t>」という仕事に従事し</a:t>
            </a:r>
            <a:r>
              <a:rPr lang="ja-JP" altLang="en-US" dirty="0" smtClean="0"/>
              <a:t>，</a:t>
            </a:r>
            <a:endParaRPr lang="en-US" altLang="ja-JP" dirty="0" smtClean="0"/>
          </a:p>
          <a:p>
            <a:pPr marL="357188" lvl="2" indent="-171450"/>
            <a:r>
              <a:rPr lang="ja-JP" altLang="en-US" dirty="0" smtClean="0"/>
              <a:t>「</a:t>
            </a:r>
            <a:r>
              <a:rPr lang="ja-JP" altLang="en-US" b="1" dirty="0"/>
              <a:t>教育と研究を通じて学問の発展に貢献している</a:t>
            </a:r>
            <a:r>
              <a:rPr lang="ja-JP" altLang="en-US" dirty="0"/>
              <a:t>」からこそ，それが社会的に認められていることを忘れてはならない</a:t>
            </a:r>
            <a:r>
              <a:rPr lang="ja-JP" altLang="en-US" dirty="0" smtClean="0"/>
              <a:t>。</a:t>
            </a:r>
            <a:endParaRPr lang="en-US" altLang="ja-JP" dirty="0" smtClean="0"/>
          </a:p>
        </p:txBody>
      </p:sp>
      <p:sp>
        <p:nvSpPr>
          <p:cNvPr id="10" name="テキスト プレースホルダー 9"/>
          <p:cNvSpPr>
            <a:spLocks noGrp="1"/>
          </p:cNvSpPr>
          <p:nvPr>
            <p:ph type="body" sz="quarter" idx="3"/>
          </p:nvPr>
        </p:nvSpPr>
        <p:spPr>
          <a:xfrm>
            <a:off x="5148064" y="1484784"/>
            <a:ext cx="3744416" cy="504056"/>
          </a:xfrm>
        </p:spPr>
        <p:txBody>
          <a:bodyPr anchor="ctr">
            <a:normAutofit/>
          </a:bodyPr>
          <a:lstStyle/>
          <a:p>
            <a:pPr algn="ctr"/>
            <a:r>
              <a:rPr kumimoji="1" lang="ja-JP" altLang="en-US" dirty="0" smtClean="0"/>
              <a:t>教授の三大責務の実践</a:t>
            </a:r>
            <a:endParaRPr kumimoji="1" lang="ja-JP" altLang="en-US" dirty="0"/>
          </a:p>
        </p:txBody>
      </p:sp>
      <p:sp>
        <p:nvSpPr>
          <p:cNvPr id="11" name="コンテンツ プレースホルダー 10"/>
          <p:cNvSpPr>
            <a:spLocks noGrp="1"/>
          </p:cNvSpPr>
          <p:nvPr>
            <p:ph sz="quarter" idx="4"/>
          </p:nvPr>
        </p:nvSpPr>
        <p:spPr>
          <a:xfrm>
            <a:off x="5148064" y="2060849"/>
            <a:ext cx="3744416" cy="4104456"/>
          </a:xfrm>
        </p:spPr>
        <p:txBody>
          <a:bodyPr>
            <a:noAutofit/>
          </a:bodyPr>
          <a:lstStyle/>
          <a:p>
            <a:pPr marL="265113" lvl="1" indent="-265113"/>
            <a:r>
              <a:rPr lang="ja-JP" altLang="en-US" dirty="0" smtClean="0"/>
              <a:t>したがって</a:t>
            </a:r>
            <a:r>
              <a:rPr lang="ja-JP" altLang="en-US" dirty="0"/>
              <a:t>，大学教授は，その「普遍的な責務」として</a:t>
            </a:r>
            <a:r>
              <a:rPr lang="ja-JP" altLang="en-US" dirty="0" smtClean="0"/>
              <a:t>，</a:t>
            </a:r>
            <a:endParaRPr lang="en-US" altLang="ja-JP" dirty="0" smtClean="0"/>
          </a:p>
          <a:p>
            <a:pPr marL="542925" lvl="2" indent="-277813"/>
            <a:r>
              <a:rPr lang="ja-JP" altLang="en-US" dirty="0" smtClean="0"/>
              <a:t>第</a:t>
            </a:r>
            <a:r>
              <a:rPr lang="en-US" altLang="ja-JP" dirty="0" smtClean="0"/>
              <a:t>1</a:t>
            </a:r>
            <a:r>
              <a:rPr lang="ja-JP" altLang="en-US" dirty="0"/>
              <a:t>に，「</a:t>
            </a:r>
            <a:r>
              <a:rPr lang="ja-JP" altLang="en-US" b="1" dirty="0">
                <a:hlinkClick r:id="rId3"/>
              </a:rPr>
              <a:t>コンスタントに論文を作成し</a:t>
            </a:r>
            <a:r>
              <a:rPr lang="ja-JP" altLang="en-US" dirty="0"/>
              <a:t>」，それを公表して，学問の発展に貢献すること</a:t>
            </a:r>
            <a:r>
              <a:rPr lang="ja-JP" altLang="en-US" dirty="0" smtClean="0"/>
              <a:t>，</a:t>
            </a:r>
            <a:endParaRPr lang="en-US" altLang="ja-JP" dirty="0" smtClean="0"/>
          </a:p>
          <a:p>
            <a:pPr marL="542925" lvl="2" indent="-277813"/>
            <a:r>
              <a:rPr lang="ja-JP" altLang="en-US" dirty="0" smtClean="0"/>
              <a:t>第</a:t>
            </a:r>
            <a:r>
              <a:rPr lang="en-US" altLang="ja-JP" dirty="0" smtClean="0"/>
              <a:t>2</a:t>
            </a:r>
            <a:r>
              <a:rPr lang="ja-JP" altLang="en-US" dirty="0"/>
              <a:t>に，独立研究能力のある学生を育て，「</a:t>
            </a:r>
            <a:r>
              <a:rPr lang="ja-JP" altLang="en-US" b="1" dirty="0">
                <a:hlinkClick r:id="rId4"/>
              </a:rPr>
              <a:t>博士号を取得させる</a:t>
            </a:r>
            <a:r>
              <a:rPr lang="ja-JP" altLang="en-US" dirty="0"/>
              <a:t>」こと</a:t>
            </a:r>
            <a:r>
              <a:rPr lang="ja-JP" altLang="en-US" dirty="0" smtClean="0"/>
              <a:t>，</a:t>
            </a:r>
            <a:endParaRPr lang="en-US" altLang="ja-JP" dirty="0" smtClean="0"/>
          </a:p>
          <a:p>
            <a:pPr marL="542925" lvl="2" indent="-277813"/>
            <a:r>
              <a:rPr lang="ja-JP" altLang="en-US" dirty="0" smtClean="0"/>
              <a:t>第</a:t>
            </a:r>
            <a:r>
              <a:rPr lang="en-US" altLang="ja-JP" dirty="0" smtClean="0"/>
              <a:t>3</a:t>
            </a:r>
            <a:r>
              <a:rPr lang="ja-JP" altLang="en-US" dirty="0"/>
              <a:t>に，以上の目的を達成するために，「</a:t>
            </a:r>
            <a:r>
              <a:rPr lang="ja-JP" altLang="en-US" b="1" dirty="0">
                <a:hlinkClick r:id="rId5"/>
              </a:rPr>
              <a:t>外部資金を調達する</a:t>
            </a:r>
            <a:r>
              <a:rPr lang="ja-JP" altLang="en-US" dirty="0"/>
              <a:t>」ことを心がけるべきである。（</a:t>
            </a:r>
            <a:r>
              <a:rPr lang="ja-JP" altLang="en-US" b="1" dirty="0">
                <a:hlinkClick r:id="rId6"/>
              </a:rPr>
              <a:t>杉原厚吉</a:t>
            </a:r>
            <a:r>
              <a:rPr lang="en-US" altLang="ja-JP" b="1" dirty="0">
                <a:hlinkClick r:id="rId6"/>
              </a:rPr>
              <a:t>『</a:t>
            </a:r>
            <a:r>
              <a:rPr lang="ja-JP" altLang="en-US" b="1" dirty="0">
                <a:hlinkClick r:id="rId6"/>
              </a:rPr>
              <a:t>大学教授という仕事</a:t>
            </a:r>
            <a:r>
              <a:rPr lang="en-US" altLang="ja-JP" b="1" dirty="0">
                <a:hlinkClick r:id="rId6"/>
              </a:rPr>
              <a:t>』</a:t>
            </a:r>
            <a:r>
              <a:rPr lang="ja-JP" altLang="en-US" dirty="0"/>
              <a:t>水曜社（</a:t>
            </a:r>
            <a:r>
              <a:rPr lang="en-US" altLang="ja-JP" dirty="0"/>
              <a:t>2010</a:t>
            </a:r>
            <a:r>
              <a:rPr lang="ja-JP" altLang="en-US" dirty="0"/>
              <a:t>）） </a:t>
            </a:r>
          </a:p>
          <a:p>
            <a:pPr marL="457200" lvl="1" indent="0">
              <a:buNone/>
            </a:pPr>
            <a:endParaRPr kumimoji="1" lang="en-US" altLang="ja-JP" sz="1000" dirty="0" smtClean="0"/>
          </a:p>
          <a:p>
            <a:pPr lvl="1"/>
            <a:endParaRPr kumimoji="1" lang="ja-JP" altLang="en-US" sz="1000" dirty="0"/>
          </a:p>
        </p:txBody>
      </p:sp>
      <p:sp>
        <p:nvSpPr>
          <p:cNvPr id="5" name="日付プレースホルダー 4"/>
          <p:cNvSpPr>
            <a:spLocks noGrp="1"/>
          </p:cNvSpPr>
          <p:nvPr>
            <p:ph type="dt" sz="half" idx="10"/>
          </p:nvPr>
        </p:nvSpPr>
        <p:spPr/>
        <p:txBody>
          <a:bodyPr/>
          <a:lstStyle/>
          <a:p>
            <a:r>
              <a:rPr kumimoji="1" lang="en-US" altLang="ja-JP" smtClean="0"/>
              <a:t>2013/2/11</a:t>
            </a:r>
            <a:endParaRPr kumimoji="1" lang="ja-JP" altLang="en-US"/>
          </a:p>
        </p:txBody>
      </p:sp>
      <p:sp>
        <p:nvSpPr>
          <p:cNvPr id="6" name="フッター プレースホルダー 5"/>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3039745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750"/>
                                        <p:tgtEl>
                                          <p:spTgt spid="9">
                                            <p:txEl>
                                              <p:pRg st="0" end="0"/>
                                            </p:txEl>
                                          </p:spTgt>
                                        </p:tgtEl>
                                      </p:cBhvr>
                                    </p:animEffect>
                                  </p:childTnLst>
                                </p:cTn>
                              </p:par>
                            </p:childTnLst>
                          </p:cTn>
                        </p:par>
                        <p:par>
                          <p:cTn id="8" fill="hold">
                            <p:stCondLst>
                              <p:cond delay="1250"/>
                            </p:stCondLst>
                            <p:childTnLst>
                              <p:par>
                                <p:cTn id="9" presetID="22" presetClass="entr" presetSubtype="1" fill="hold" grpId="0" nodeType="afterEffect">
                                  <p:stCondLst>
                                    <p:cond delay="50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up)">
                                      <p:cBhvr>
                                        <p:cTn id="11" dur="1000"/>
                                        <p:tgtEl>
                                          <p:spTgt spid="9">
                                            <p:txEl>
                                              <p:pRg st="1" end="1"/>
                                            </p:txEl>
                                          </p:spTgt>
                                        </p:tgtEl>
                                      </p:cBhvr>
                                    </p:animEffect>
                                  </p:childTnLst>
                                </p:cTn>
                              </p:par>
                            </p:childTnLst>
                          </p:cTn>
                        </p:par>
                        <p:par>
                          <p:cTn id="12" fill="hold">
                            <p:stCondLst>
                              <p:cond delay="2750"/>
                            </p:stCondLst>
                            <p:childTnLst>
                              <p:par>
                                <p:cTn id="13" presetID="22" presetClass="entr" presetSubtype="1" fill="hold" grpId="0" nodeType="afterEffect">
                                  <p:stCondLst>
                                    <p:cond delay="50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up)">
                                      <p:cBhvr>
                                        <p:cTn id="15" dur="750"/>
                                        <p:tgtEl>
                                          <p:spTgt spid="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9">
                                            <p:txEl>
                                              <p:pRg st="3" end="3"/>
                                            </p:txEl>
                                          </p:spTgt>
                                        </p:tgtEl>
                                        <p:attrNameLst>
                                          <p:attrName>style.visibility</p:attrName>
                                        </p:attrNameLst>
                                      </p:cBhvr>
                                      <p:to>
                                        <p:strVal val="visible"/>
                                      </p:to>
                                    </p:set>
                                    <p:animEffect transition="in" filter="wipe(up)">
                                      <p:cBhvr>
                                        <p:cTn id="20" dur="750"/>
                                        <p:tgtEl>
                                          <p:spTgt spid="9">
                                            <p:txEl>
                                              <p:pRg st="3" end="3"/>
                                            </p:txEl>
                                          </p:spTgt>
                                        </p:tgtEl>
                                      </p:cBhvr>
                                    </p:animEffect>
                                  </p:childTnLst>
                                </p:cTn>
                              </p:par>
                            </p:childTnLst>
                          </p:cTn>
                        </p:par>
                        <p:par>
                          <p:cTn id="21" fill="hold">
                            <p:stCondLst>
                              <p:cond delay="750"/>
                            </p:stCondLst>
                            <p:childTnLst>
                              <p:par>
                                <p:cTn id="22" presetID="22" presetClass="entr" presetSubtype="1" fill="hold" grpId="0" nodeType="afterEffect">
                                  <p:stCondLst>
                                    <p:cond delay="25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wipe(up)">
                                      <p:cBhvr>
                                        <p:cTn id="24" dur="1500"/>
                                        <p:tgtEl>
                                          <p:spTgt spid="9">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animEffect transition="in" filter="wipe(up)">
                                      <p:cBhvr>
                                        <p:cTn id="29" dur="1500"/>
                                        <p:tgtEl>
                                          <p:spTgt spid="9">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11">
                                            <p:txEl>
                                              <p:pRg st="0" end="0"/>
                                            </p:txEl>
                                          </p:spTgt>
                                        </p:tgtEl>
                                        <p:attrNameLst>
                                          <p:attrName>style.visibility</p:attrName>
                                        </p:attrNameLst>
                                      </p:cBhvr>
                                      <p:to>
                                        <p:strVal val="visible"/>
                                      </p:to>
                                    </p:set>
                                    <p:animEffect transition="in" filter="wipe(up)">
                                      <p:cBhvr>
                                        <p:cTn id="34" dur="1500"/>
                                        <p:tgtEl>
                                          <p:spTgt spid="11">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animEffect transition="in" filter="wipe(up)">
                                      <p:cBhvr>
                                        <p:cTn id="39" dur="1500"/>
                                        <p:tgtEl>
                                          <p:spTgt spid="11">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1">
                                            <p:txEl>
                                              <p:pRg st="2" end="2"/>
                                            </p:txEl>
                                          </p:spTgt>
                                        </p:tgtEl>
                                        <p:attrNameLst>
                                          <p:attrName>style.visibility</p:attrName>
                                        </p:attrNameLst>
                                      </p:cBhvr>
                                      <p:to>
                                        <p:strVal val="visible"/>
                                      </p:to>
                                    </p:set>
                                    <p:animEffect transition="in" filter="wipe(up)">
                                      <p:cBhvr>
                                        <p:cTn id="44" dur="1500"/>
                                        <p:tgtEl>
                                          <p:spTgt spid="11">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11">
                                            <p:txEl>
                                              <p:pRg st="3" end="3"/>
                                            </p:txEl>
                                          </p:spTgt>
                                        </p:tgtEl>
                                        <p:attrNameLst>
                                          <p:attrName>style.visibility</p:attrName>
                                        </p:attrNameLst>
                                      </p:cBhvr>
                                      <p:to>
                                        <p:strVal val="visible"/>
                                      </p:to>
                                    </p:set>
                                    <p:animEffect transition="in" filter="wipe(up)">
                                      <p:cBhvr>
                                        <p:cTn id="49" dur="2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080120"/>
          </a:xfrm>
        </p:spPr>
        <p:txBody>
          <a:bodyPr>
            <a:normAutofit fontScale="90000"/>
          </a:bodyPr>
          <a:lstStyle/>
          <a:p>
            <a:r>
              <a:rPr lang="ja-JP" altLang="en-US" sz="4000" dirty="0"/>
              <a:t>近況報告</a:t>
            </a:r>
            <a:r>
              <a:rPr lang="ja-JP" altLang="en-US" sz="4000" dirty="0" smtClean="0"/>
              <a:t>（</a:t>
            </a:r>
            <a:r>
              <a:rPr lang="en-US" altLang="ja-JP" sz="4000" dirty="0" smtClean="0"/>
              <a:t>4/4</a:t>
            </a:r>
            <a:r>
              <a:rPr lang="ja-JP" altLang="en-US" sz="4000" dirty="0" smtClean="0"/>
              <a:t>）</a:t>
            </a:r>
            <a:r>
              <a:rPr lang="en-US" altLang="ja-JP" sz="4000" dirty="0" smtClean="0"/>
              <a:t/>
            </a:r>
            <a:br>
              <a:rPr lang="en-US" altLang="ja-JP" sz="4000" dirty="0" smtClean="0"/>
            </a:br>
            <a:r>
              <a:rPr lang="ja-JP" altLang="en-US" sz="4000" dirty="0" smtClean="0">
                <a:hlinkClick r:id="rId2" action="ppaction://hlinksldjump"/>
              </a:rPr>
              <a:t>教授の責務</a:t>
            </a:r>
            <a:r>
              <a:rPr lang="ja-JP" altLang="en-US" sz="4000" dirty="0" smtClean="0"/>
              <a:t>としての後継者の養成</a:t>
            </a:r>
            <a:endParaRPr kumimoji="1" lang="ja-JP" altLang="en-US" dirty="0"/>
          </a:p>
        </p:txBody>
      </p:sp>
      <p:sp>
        <p:nvSpPr>
          <p:cNvPr id="8" name="テキスト プレースホルダー 7"/>
          <p:cNvSpPr>
            <a:spLocks noGrp="1"/>
          </p:cNvSpPr>
          <p:nvPr>
            <p:ph type="body" idx="1"/>
          </p:nvPr>
        </p:nvSpPr>
        <p:spPr>
          <a:xfrm>
            <a:off x="395536" y="1421086"/>
            <a:ext cx="3960440" cy="567754"/>
          </a:xfrm>
        </p:spPr>
        <p:txBody>
          <a:bodyPr anchor="ctr">
            <a:normAutofit/>
          </a:bodyPr>
          <a:lstStyle/>
          <a:p>
            <a:pPr algn="ctr"/>
            <a:r>
              <a:rPr kumimoji="1" lang="ja-JP" altLang="en-US" dirty="0" smtClean="0"/>
              <a:t>研究指導の効用</a:t>
            </a:r>
            <a:endParaRPr kumimoji="1" lang="ja-JP" altLang="en-US" dirty="0"/>
          </a:p>
        </p:txBody>
      </p:sp>
      <p:sp>
        <p:nvSpPr>
          <p:cNvPr id="9" name="コンテンツ プレースホルダー 8"/>
          <p:cNvSpPr>
            <a:spLocks noGrp="1"/>
          </p:cNvSpPr>
          <p:nvPr>
            <p:ph sz="half" idx="2"/>
          </p:nvPr>
        </p:nvSpPr>
        <p:spPr>
          <a:xfrm>
            <a:off x="395536" y="2099989"/>
            <a:ext cx="3960440" cy="3993307"/>
          </a:xfrm>
        </p:spPr>
        <p:txBody>
          <a:bodyPr>
            <a:noAutofit/>
          </a:bodyPr>
          <a:lstStyle/>
          <a:p>
            <a:pPr marL="444500" lvl="1" indent="-261938"/>
            <a:r>
              <a:rPr lang="ja-JP" altLang="en-US" dirty="0" smtClean="0"/>
              <a:t>博士</a:t>
            </a:r>
            <a:r>
              <a:rPr lang="ja-JP" altLang="en-US" dirty="0"/>
              <a:t>課程とは，学生と指導教員</a:t>
            </a:r>
            <a:r>
              <a:rPr lang="en-US" altLang="ja-JP" dirty="0"/>
              <a:t>〔</a:t>
            </a:r>
            <a:r>
              <a:rPr lang="ja-JP" altLang="en-US" dirty="0"/>
              <a:t>と研究科</a:t>
            </a:r>
            <a:r>
              <a:rPr lang="en-US" altLang="ja-JP" dirty="0"/>
              <a:t>〕</a:t>
            </a:r>
            <a:r>
              <a:rPr lang="ja-JP" altLang="en-US" dirty="0"/>
              <a:t>との「共同作業」である</a:t>
            </a:r>
            <a:r>
              <a:rPr lang="ja-JP" altLang="en-US" dirty="0" smtClean="0"/>
              <a:t>。</a:t>
            </a:r>
            <a:endParaRPr lang="en-US" altLang="ja-JP" dirty="0" smtClean="0"/>
          </a:p>
          <a:p>
            <a:pPr marL="444500" lvl="1" indent="-261938"/>
            <a:r>
              <a:rPr lang="ja-JP" altLang="en-US" dirty="0" smtClean="0"/>
              <a:t>指導</a:t>
            </a:r>
            <a:r>
              <a:rPr lang="ja-JP" altLang="en-US" dirty="0"/>
              <a:t>教員が少しの時間を使って，学生の研究者としての独り立ちのためにしてあげられることをすれば</a:t>
            </a:r>
            <a:r>
              <a:rPr lang="ja-JP" altLang="en-US" dirty="0" smtClean="0"/>
              <a:t>，</a:t>
            </a:r>
            <a:endParaRPr lang="en-US" altLang="ja-JP" dirty="0" smtClean="0"/>
          </a:p>
          <a:p>
            <a:pPr marL="444500" lvl="1" indent="-261938"/>
            <a:r>
              <a:rPr lang="ja-JP" altLang="en-US" dirty="0" smtClean="0"/>
              <a:t>それ</a:t>
            </a:r>
            <a:r>
              <a:rPr lang="ja-JP" altLang="en-US" dirty="0"/>
              <a:t>は</a:t>
            </a:r>
            <a:r>
              <a:rPr lang="ja-JP" altLang="en-US" b="1" dirty="0"/>
              <a:t>将来，担当教授を師と仰ぐ学者が育つことで必ず報われる</a:t>
            </a:r>
            <a:r>
              <a:rPr lang="ja-JP" altLang="en-US" dirty="0"/>
              <a:t>。 （</a:t>
            </a:r>
            <a:r>
              <a:rPr lang="ja-JP" altLang="en-US" b="1" dirty="0">
                <a:hlinkClick r:id="rId3"/>
              </a:rPr>
              <a:t>フィリップス＆ピュー</a:t>
            </a:r>
            <a:r>
              <a:rPr lang="en-US" altLang="ja-JP" b="1" dirty="0">
                <a:hlinkClick r:id="rId3"/>
              </a:rPr>
              <a:t>『</a:t>
            </a:r>
            <a:r>
              <a:rPr lang="ja-JP" altLang="en-US" b="1" dirty="0">
                <a:hlinkClick r:id="rId3"/>
              </a:rPr>
              <a:t>博士号のとり方</a:t>
            </a:r>
            <a:r>
              <a:rPr lang="en-US" altLang="ja-JP" b="1" dirty="0">
                <a:hlinkClick r:id="rId3"/>
              </a:rPr>
              <a:t>』</a:t>
            </a:r>
            <a:r>
              <a:rPr lang="ja-JP" altLang="en-US" dirty="0"/>
              <a:t>大樹舎（</a:t>
            </a:r>
            <a:r>
              <a:rPr lang="en-US" altLang="ja-JP" dirty="0"/>
              <a:t>2010</a:t>
            </a:r>
            <a:r>
              <a:rPr lang="ja-JP" altLang="en-US" dirty="0"/>
              <a:t>）</a:t>
            </a:r>
            <a:r>
              <a:rPr lang="en-US" altLang="ja-JP" dirty="0"/>
              <a:t>229</a:t>
            </a:r>
            <a:r>
              <a:rPr lang="ja-JP" altLang="en-US" dirty="0"/>
              <a:t>頁，</a:t>
            </a:r>
            <a:r>
              <a:rPr lang="en-US" altLang="ja-JP" dirty="0"/>
              <a:t>256</a:t>
            </a:r>
            <a:r>
              <a:rPr lang="ja-JP" altLang="en-US" dirty="0"/>
              <a:t>頁）</a:t>
            </a:r>
            <a:endParaRPr lang="en-US" altLang="ja-JP" dirty="0"/>
          </a:p>
        </p:txBody>
      </p:sp>
      <p:sp>
        <p:nvSpPr>
          <p:cNvPr id="10" name="テキスト プレースホルダー 9"/>
          <p:cNvSpPr>
            <a:spLocks noGrp="1"/>
          </p:cNvSpPr>
          <p:nvPr>
            <p:ph type="body" sz="quarter" idx="3"/>
          </p:nvPr>
        </p:nvSpPr>
        <p:spPr>
          <a:xfrm>
            <a:off x="4716016" y="1421086"/>
            <a:ext cx="4032448" cy="567754"/>
          </a:xfrm>
        </p:spPr>
        <p:txBody>
          <a:bodyPr anchor="ctr">
            <a:normAutofit/>
          </a:bodyPr>
          <a:lstStyle/>
          <a:p>
            <a:pPr algn="ctr"/>
            <a:r>
              <a:rPr kumimoji="1" lang="ja-JP" altLang="en-US" dirty="0" smtClean="0"/>
              <a:t>博士論文の水準</a:t>
            </a:r>
            <a:endParaRPr kumimoji="1" lang="ja-JP" altLang="en-US" dirty="0"/>
          </a:p>
        </p:txBody>
      </p:sp>
      <p:sp>
        <p:nvSpPr>
          <p:cNvPr id="11" name="コンテンツ プレースホルダー 10"/>
          <p:cNvSpPr>
            <a:spLocks noGrp="1"/>
          </p:cNvSpPr>
          <p:nvPr>
            <p:ph sz="quarter" idx="4"/>
          </p:nvPr>
        </p:nvSpPr>
        <p:spPr>
          <a:xfrm>
            <a:off x="4716016" y="2099989"/>
            <a:ext cx="4032448" cy="3993307"/>
          </a:xfrm>
        </p:spPr>
        <p:txBody>
          <a:bodyPr>
            <a:noAutofit/>
          </a:bodyPr>
          <a:lstStyle/>
          <a:p>
            <a:pPr marL="271463" lvl="1" indent="-271463"/>
            <a:r>
              <a:rPr lang="ja-JP" altLang="en-US" dirty="0" smtClean="0"/>
              <a:t>博士</a:t>
            </a:r>
            <a:r>
              <a:rPr lang="ja-JP" altLang="en-US" dirty="0"/>
              <a:t>論文は，学問分野に共通</a:t>
            </a:r>
            <a:r>
              <a:rPr lang="ja-JP" altLang="en-US" dirty="0" smtClean="0"/>
              <a:t>し，</a:t>
            </a:r>
            <a:endParaRPr lang="en-US" altLang="ja-JP" dirty="0" smtClean="0"/>
          </a:p>
          <a:p>
            <a:pPr marL="271463" lvl="1" indent="-271463"/>
            <a:r>
              <a:rPr lang="ja-JP" altLang="en-US" dirty="0" smtClean="0"/>
              <a:t>第</a:t>
            </a:r>
            <a:r>
              <a:rPr lang="en-US" altLang="ja-JP" dirty="0" smtClean="0"/>
              <a:t>1</a:t>
            </a:r>
            <a:r>
              <a:rPr lang="ja-JP" altLang="en-US" dirty="0"/>
              <a:t>に，さまざまなデータ，事実を眺め，不可解な現象についての</a:t>
            </a:r>
            <a:r>
              <a:rPr lang="ja-JP" altLang="en-US" b="1" dirty="0"/>
              <a:t>「問い</a:t>
            </a:r>
            <a:r>
              <a:rPr lang="ja-JP" altLang="en-US" dirty="0"/>
              <a:t>」を考え</a:t>
            </a:r>
            <a:r>
              <a:rPr lang="ja-JP" altLang="en-US" dirty="0" smtClean="0"/>
              <a:t>，</a:t>
            </a:r>
            <a:endParaRPr lang="en-US" altLang="ja-JP" dirty="0" smtClean="0"/>
          </a:p>
          <a:p>
            <a:pPr marL="271463" lvl="1" indent="-271463"/>
            <a:r>
              <a:rPr lang="ja-JP" altLang="en-US" dirty="0" smtClean="0"/>
              <a:t>第</a:t>
            </a:r>
            <a:r>
              <a:rPr lang="en-US" altLang="ja-JP" dirty="0" smtClean="0"/>
              <a:t>2</a:t>
            </a:r>
            <a:r>
              <a:rPr lang="ja-JP" altLang="en-US" dirty="0"/>
              <a:t>に，その問いに答えるための「</a:t>
            </a:r>
            <a:r>
              <a:rPr lang="ja-JP" altLang="en-US" b="1" dirty="0"/>
              <a:t>仮説</a:t>
            </a:r>
            <a:r>
              <a:rPr lang="ja-JP" altLang="en-US" dirty="0"/>
              <a:t>」を立て，事実とつきあわせてそれが現実をよく理解するかどうか「</a:t>
            </a:r>
            <a:r>
              <a:rPr lang="ja-JP" altLang="en-US" b="1" dirty="0"/>
              <a:t>検証</a:t>
            </a:r>
            <a:r>
              <a:rPr lang="ja-JP" altLang="en-US" dirty="0"/>
              <a:t>」して</a:t>
            </a:r>
            <a:r>
              <a:rPr lang="ja-JP" altLang="en-US" dirty="0" smtClean="0"/>
              <a:t>，</a:t>
            </a:r>
            <a:endParaRPr lang="en-US" altLang="ja-JP" dirty="0" smtClean="0"/>
          </a:p>
          <a:p>
            <a:pPr marL="271463" lvl="1" indent="-271463"/>
            <a:r>
              <a:rPr lang="ja-JP" altLang="en-US" dirty="0" smtClean="0"/>
              <a:t>第</a:t>
            </a:r>
            <a:r>
              <a:rPr lang="en-US" altLang="ja-JP" dirty="0" smtClean="0"/>
              <a:t>3</a:t>
            </a:r>
            <a:r>
              <a:rPr lang="ja-JP" altLang="en-US" dirty="0"/>
              <a:t>に，</a:t>
            </a:r>
            <a:r>
              <a:rPr lang="ja-JP" altLang="en-US" dirty="0">
                <a:hlinkClick r:id="rId4" action="ppaction://hlinksldjump"/>
              </a:rPr>
              <a:t>「</a:t>
            </a:r>
            <a:r>
              <a:rPr lang="ja-JP" altLang="en-US" b="1" dirty="0">
                <a:hlinkClick r:id="rId4" action="ppaction://hlinksldjump"/>
              </a:rPr>
              <a:t>答え</a:t>
            </a:r>
            <a:r>
              <a:rPr lang="ja-JP" altLang="en-US" dirty="0">
                <a:hlinkClick r:id="rId4" action="ppaction://hlinksldjump"/>
              </a:rPr>
              <a:t>」を出す</a:t>
            </a:r>
            <a:r>
              <a:rPr lang="ja-JP" altLang="en-US" dirty="0"/>
              <a:t>と</a:t>
            </a:r>
            <a:r>
              <a:rPr lang="ja-JP" altLang="en-US" dirty="0" smtClean="0"/>
              <a:t>いう</a:t>
            </a:r>
            <a:r>
              <a:rPr lang="ja-JP" altLang="en-US" dirty="0" smtClean="0">
                <a:hlinkClick r:id="rId5" action="ppaction://hlinksldjump"/>
              </a:rPr>
              <a:t>プロセス</a:t>
            </a:r>
            <a:r>
              <a:rPr lang="ja-JP" altLang="en-US" dirty="0"/>
              <a:t>を踏むべきである。（</a:t>
            </a:r>
            <a:r>
              <a:rPr lang="ja-JP" altLang="en-US" b="1" dirty="0">
                <a:hlinkClick r:id="rId6"/>
              </a:rPr>
              <a:t>澤田昭夫</a:t>
            </a:r>
            <a:r>
              <a:rPr lang="en-US" altLang="ja-JP" b="1" dirty="0">
                <a:hlinkClick r:id="rId6"/>
              </a:rPr>
              <a:t>『</a:t>
            </a:r>
            <a:r>
              <a:rPr lang="ja-JP" altLang="en-US" b="1" dirty="0">
                <a:hlinkClick r:id="rId6"/>
              </a:rPr>
              <a:t>論文のレトリック </a:t>
            </a:r>
            <a:r>
              <a:rPr lang="en-US" altLang="ja-JP" b="1" dirty="0">
                <a:hlinkClick r:id="rId6"/>
              </a:rPr>
              <a:t>』 </a:t>
            </a:r>
            <a:r>
              <a:rPr lang="ja-JP" altLang="en-US" dirty="0"/>
              <a:t>講談社学術文庫（</a:t>
            </a:r>
            <a:r>
              <a:rPr lang="en-US" altLang="ja-JP" dirty="0"/>
              <a:t>1983</a:t>
            </a:r>
            <a:r>
              <a:rPr lang="ja-JP" altLang="en-US" dirty="0"/>
              <a:t>）</a:t>
            </a:r>
            <a:r>
              <a:rPr lang="en-US" altLang="ja-JP" dirty="0"/>
              <a:t>66</a:t>
            </a:r>
            <a:r>
              <a:rPr lang="ja-JP" altLang="en-US" dirty="0"/>
              <a:t>頁</a:t>
            </a:r>
            <a:r>
              <a:rPr lang="ja-JP" altLang="en-US" dirty="0" smtClean="0"/>
              <a:t>）</a:t>
            </a:r>
            <a:r>
              <a:rPr lang="ja-JP" altLang="en-US" sz="1800" dirty="0" smtClean="0">
                <a:hlinkClick r:id="rId7" action="ppaction://hlinksldjump"/>
              </a:rPr>
              <a:t>→リベンジ</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2013/2/11</a:t>
            </a:r>
            <a:endParaRPr kumimoji="1" lang="ja-JP" altLang="en-US"/>
          </a:p>
        </p:txBody>
      </p:sp>
      <p:sp>
        <p:nvSpPr>
          <p:cNvPr id="6" name="フッター プレースホルダー 5"/>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377575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1250"/>
                                        <p:tgtEl>
                                          <p:spTgt spid="9">
                                            <p:txEl>
                                              <p:pRg st="0" end="0"/>
                                            </p:txEl>
                                          </p:spTgt>
                                        </p:tgtEl>
                                      </p:cBhvr>
                                    </p:animEffect>
                                  </p:childTnLst>
                                </p:cTn>
                              </p:par>
                            </p:childTnLst>
                          </p:cTn>
                        </p:par>
                        <p:par>
                          <p:cTn id="8" fill="hold">
                            <p:stCondLst>
                              <p:cond delay="1250"/>
                            </p:stCondLst>
                            <p:childTnLst>
                              <p:par>
                                <p:cTn id="9" presetID="22" presetClass="entr" presetSubtype="1" fill="hold" grpId="0" nodeType="afterEffect">
                                  <p:stCondLst>
                                    <p:cond delay="50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up)">
                                      <p:cBhvr>
                                        <p:cTn id="11" dur="1750"/>
                                        <p:tgtEl>
                                          <p:spTgt spid="9">
                                            <p:txEl>
                                              <p:pRg st="1" end="1"/>
                                            </p:txEl>
                                          </p:spTgt>
                                        </p:tgtEl>
                                      </p:cBhvr>
                                    </p:animEffect>
                                  </p:childTnLst>
                                </p:cTn>
                              </p:par>
                            </p:childTnLst>
                          </p:cTn>
                        </p:par>
                        <p:par>
                          <p:cTn id="12" fill="hold">
                            <p:stCondLst>
                              <p:cond delay="3500"/>
                            </p:stCondLst>
                            <p:childTnLst>
                              <p:par>
                                <p:cTn id="13" presetID="22" presetClass="entr" presetSubtype="1" fill="hold" grpId="0" nodeType="afterEffect">
                                  <p:stCondLst>
                                    <p:cond delay="50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up)">
                                      <p:cBhvr>
                                        <p:cTn id="15" dur="2250"/>
                                        <p:tgtEl>
                                          <p:spTgt spid="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wipe(left)">
                                      <p:cBhvr>
                                        <p:cTn id="20" dur="750"/>
                                        <p:tgtEl>
                                          <p:spTgt spid="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animEffect transition="in" filter="wipe(up)">
                                      <p:cBhvr>
                                        <p:cTn id="25" dur="1750"/>
                                        <p:tgtEl>
                                          <p:spTgt spid="11">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1">
                                            <p:txEl>
                                              <p:pRg st="2" end="2"/>
                                            </p:txEl>
                                          </p:spTgt>
                                        </p:tgtEl>
                                        <p:attrNameLst>
                                          <p:attrName>style.visibility</p:attrName>
                                        </p:attrNameLst>
                                      </p:cBhvr>
                                      <p:to>
                                        <p:strVal val="visible"/>
                                      </p:to>
                                    </p:set>
                                    <p:animEffect transition="in" filter="wipe(up)">
                                      <p:cBhvr>
                                        <p:cTn id="30" dur="1750"/>
                                        <p:tgtEl>
                                          <p:spTgt spid="1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animEffect transition="in" filter="wipe(up)">
                                      <p:cBhvr>
                                        <p:cTn id="35" dur="175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p:txBody>
          <a:bodyPr>
            <a:normAutofit/>
          </a:bodyPr>
          <a:lstStyle/>
          <a:p>
            <a:r>
              <a:rPr lang="ja-JP" altLang="en-US" dirty="0"/>
              <a:t/>
            </a:r>
            <a:br>
              <a:rPr lang="ja-JP" altLang="en-US" dirty="0"/>
            </a:br>
            <a:endParaRPr kumimoji="1" lang="ja-JP" altLang="en-US" dirty="0"/>
          </a:p>
        </p:txBody>
      </p:sp>
      <p:sp>
        <p:nvSpPr>
          <p:cNvPr id="9" name="サブタイトル 8"/>
          <p:cNvSpPr>
            <a:spLocks noGrp="1"/>
          </p:cNvSpPr>
          <p:nvPr>
            <p:ph type="subTitle" idx="1"/>
          </p:nvPr>
        </p:nvSpPr>
        <p:spPr>
          <a:xfrm>
            <a:off x="1371600" y="2036440"/>
            <a:ext cx="6400800" cy="2760712"/>
          </a:xfrm>
        </p:spPr>
        <p:txBody>
          <a:bodyPr>
            <a:noAutofit/>
          </a:bodyPr>
          <a:lstStyle/>
          <a:p>
            <a:r>
              <a:rPr kumimoji="1" lang="ja-JP" altLang="en-US" sz="4000" dirty="0" smtClean="0">
                <a:solidFill>
                  <a:schemeClr val="tx1"/>
                </a:solidFill>
              </a:rPr>
              <a:t>次は</a:t>
            </a:r>
            <a:r>
              <a:rPr kumimoji="1" lang="en-US" altLang="ja-JP" sz="4000" dirty="0" smtClean="0">
                <a:solidFill>
                  <a:schemeClr val="tx1"/>
                </a:solidFill>
              </a:rPr>
              <a:t/>
            </a:r>
            <a:br>
              <a:rPr kumimoji="1" lang="en-US" altLang="ja-JP" sz="4000" dirty="0" smtClean="0">
                <a:solidFill>
                  <a:schemeClr val="tx1"/>
                </a:solidFill>
              </a:rPr>
            </a:br>
            <a:r>
              <a:rPr kumimoji="1" lang="ja-JP" altLang="en-US" sz="8000" dirty="0" smtClean="0">
                <a:solidFill>
                  <a:schemeClr val="tx1"/>
                </a:solidFill>
              </a:rPr>
              <a:t>記念撮影</a:t>
            </a:r>
            <a:r>
              <a:rPr kumimoji="1" lang="en-US" altLang="ja-JP" sz="8000" dirty="0" smtClean="0">
                <a:solidFill>
                  <a:schemeClr val="tx1"/>
                </a:solidFill>
              </a:rPr>
              <a:t/>
            </a:r>
            <a:br>
              <a:rPr kumimoji="1" lang="en-US" altLang="ja-JP" sz="8000" dirty="0" smtClean="0">
                <a:solidFill>
                  <a:schemeClr val="tx1"/>
                </a:solidFill>
              </a:rPr>
            </a:br>
            <a:r>
              <a:rPr lang="ja-JP" altLang="en-US" sz="4000" dirty="0" smtClean="0">
                <a:solidFill>
                  <a:schemeClr val="tx1"/>
                </a:solidFill>
              </a:rPr>
              <a:t>です</a:t>
            </a:r>
            <a:endParaRPr kumimoji="1" lang="ja-JP" altLang="en-US" sz="4000" dirty="0">
              <a:solidFill>
                <a:schemeClr val="tx1"/>
              </a:solidFill>
            </a:endParaRPr>
          </a:p>
        </p:txBody>
      </p:sp>
      <p:sp>
        <p:nvSpPr>
          <p:cNvPr id="2" name="日付プレースホルダー 1"/>
          <p:cNvSpPr>
            <a:spLocks noGrp="1"/>
          </p:cNvSpPr>
          <p:nvPr>
            <p:ph type="dt" sz="half" idx="10"/>
          </p:nvPr>
        </p:nvSpPr>
        <p:spPr/>
        <p:txBody>
          <a:bodyPr/>
          <a:lstStyle/>
          <a:p>
            <a:r>
              <a:rPr kumimoji="1" lang="en-US" altLang="ja-JP" smtClean="0"/>
              <a:t>2013/2/11</a:t>
            </a:r>
            <a:endParaRPr kumimoji="1" lang="ja-JP" altLang="en-US"/>
          </a:p>
        </p:txBody>
      </p:sp>
      <p:sp>
        <p:nvSpPr>
          <p:cNvPr id="3" name="フッター プレースホルダー 2"/>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
        <p:nvSpPr>
          <p:cNvPr id="7" name="テキスト ボックス 6"/>
          <p:cNvSpPr txBox="1"/>
          <p:nvPr/>
        </p:nvSpPr>
        <p:spPr>
          <a:xfrm>
            <a:off x="840647" y="8005568"/>
            <a:ext cx="7445627" cy="3416320"/>
          </a:xfrm>
          <a:prstGeom prst="rect">
            <a:avLst/>
          </a:prstGeom>
          <a:noFill/>
        </p:spPr>
        <p:txBody>
          <a:bodyPr wrap="square" rtlCol="0">
            <a:spAutoFit/>
          </a:bodyPr>
          <a:lstStyle/>
          <a:p>
            <a:pPr algn="ctr"/>
            <a:r>
              <a:rPr lang="ja-JP" altLang="en-US" sz="4800" dirty="0"/>
              <a:t>還暦記念論文出版祝賀会</a:t>
            </a:r>
            <a:r>
              <a:rPr lang="en-US" altLang="ja-JP" sz="4800" dirty="0"/>
              <a:t/>
            </a:r>
            <a:br>
              <a:rPr lang="en-US" altLang="ja-JP" sz="4800" dirty="0"/>
            </a:br>
            <a:r>
              <a:rPr lang="en-US" altLang="ja-JP" sz="4000" dirty="0"/>
              <a:t/>
            </a:r>
            <a:br>
              <a:rPr lang="en-US" altLang="ja-JP" sz="4000" dirty="0"/>
            </a:br>
            <a:r>
              <a:rPr lang="ja-JP" altLang="en-US" sz="4000" dirty="0"/>
              <a:t>立派な会を開催していただき</a:t>
            </a:r>
            <a:r>
              <a:rPr lang="en-US" altLang="ja-JP" sz="4000" dirty="0"/>
              <a:t/>
            </a:r>
            <a:br>
              <a:rPr lang="en-US" altLang="ja-JP" sz="4000" dirty="0"/>
            </a:br>
            <a:r>
              <a:rPr lang="ja-JP" altLang="en-US" sz="4000" dirty="0"/>
              <a:t>ありがとうございました</a:t>
            </a:r>
            <a:endParaRPr kumimoji="1" lang="ja-JP" altLang="en-US" sz="4000" dirty="0"/>
          </a:p>
        </p:txBody>
      </p:sp>
    </p:spTree>
    <p:extLst>
      <p:ext uri="{BB962C8B-B14F-4D97-AF65-F5344CB8AC3E}">
        <p14:creationId xmlns:p14="http://schemas.microsoft.com/office/powerpoint/2010/main" val="2343571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afterEffect">
                                  <p:stCondLst>
                                    <p:cond delay="0"/>
                                  </p:stCondLst>
                                  <p:childTnLst>
                                    <p:anim calcmode="lin" valueType="num">
                                      <p:cBhvr additive="base">
                                        <p:cTn id="6" dur="7000"/>
                                        <p:tgtEl>
                                          <p:spTgt spid="7"/>
                                        </p:tgtEl>
                                        <p:attrNameLst>
                                          <p:attrName>ppt_x</p:attrName>
                                        </p:attrNameLst>
                                      </p:cBhvr>
                                      <p:tavLst>
                                        <p:tav tm="0">
                                          <p:val>
                                            <p:strVal val="ppt_x"/>
                                          </p:val>
                                        </p:tav>
                                        <p:tav tm="100000">
                                          <p:val>
                                            <p:strVal val="ppt_x"/>
                                          </p:val>
                                        </p:tav>
                                      </p:tavLst>
                                    </p:anim>
                                    <p:anim calcmode="lin" valueType="num">
                                      <p:cBhvr additive="base">
                                        <p:cTn id="7" dur="7000"/>
                                        <p:tgtEl>
                                          <p:spTgt spid="7"/>
                                        </p:tgtEl>
                                        <p:attrNameLst>
                                          <p:attrName>ppt_y</p:attrName>
                                        </p:attrNameLst>
                                      </p:cBhvr>
                                      <p:tavLst>
                                        <p:tav tm="0">
                                          <p:val>
                                            <p:strVal val="ppt_y"/>
                                          </p:val>
                                        </p:tav>
                                        <p:tav tm="100000">
                                          <p:val>
                                            <p:strVal val="0-ppt_h/2"/>
                                          </p:val>
                                        </p:tav>
                                      </p:tavLst>
                                    </p:anim>
                                    <p:set>
                                      <p:cBhvr>
                                        <p:cTn id="8" dur="1" fill="hold">
                                          <p:stCondLst>
                                            <p:cond delay="6999"/>
                                          </p:stCondLst>
                                        </p:cTn>
                                        <p:tgtEl>
                                          <p:spTgt spid="7"/>
                                        </p:tgtEl>
                                        <p:attrNameLst>
                                          <p:attrName>style.visibility</p:attrName>
                                        </p:attrNameLst>
                                      </p:cBhvr>
                                      <p:to>
                                        <p:strVal val="hidden"/>
                                      </p:to>
                                    </p:set>
                                  </p:childTnLst>
                                </p:cTn>
                              </p:par>
                            </p:childTnLst>
                          </p:cTn>
                        </p:par>
                        <p:par>
                          <p:cTn id="9" fill="hold">
                            <p:stCondLst>
                              <p:cond delay="7000"/>
                            </p:stCondLst>
                            <p:childTnLst>
                              <p:par>
                                <p:cTn id="10" presetID="22" presetClass="entr" presetSubtype="1" fill="hold" grpId="0" nodeType="afterEffect">
                                  <p:stCondLst>
                                    <p:cond delay="25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up)">
                                      <p:cBhvr>
                                        <p:cTn id="12" dur="1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457200" y="546922"/>
            <a:ext cx="8229600" cy="1143000"/>
          </a:xfrm>
        </p:spPr>
        <p:txBody>
          <a:bodyPr>
            <a:normAutofit fontScale="90000"/>
          </a:bodyPr>
          <a:lstStyle/>
          <a:p>
            <a:r>
              <a:rPr kumimoji="1" lang="ja-JP" altLang="en-US" dirty="0" smtClean="0">
                <a:hlinkClick r:id="rId2" action="ppaction://hlinksldjump"/>
              </a:rPr>
              <a:t>大塚，加賀山，松浦</a:t>
            </a:r>
            <a:r>
              <a:rPr kumimoji="1" lang="ja-JP" altLang="en-US" dirty="0" smtClean="0"/>
              <a:t>パワーで</a:t>
            </a:r>
            <a:r>
              <a:rPr kumimoji="1" lang="en-US" altLang="ja-JP" dirty="0" smtClean="0"/>
              <a:t/>
            </a:r>
            <a:br>
              <a:rPr kumimoji="1" lang="en-US" altLang="ja-JP" dirty="0" smtClean="0"/>
            </a:br>
            <a:r>
              <a:rPr lang="ja-JP" altLang="en-US" dirty="0"/>
              <a:t>阪</a:t>
            </a:r>
            <a:r>
              <a:rPr lang="ja-JP" altLang="en-US" dirty="0" smtClean="0"/>
              <a:t>大紛争を解決（大学</a:t>
            </a:r>
            <a:r>
              <a:rPr lang="en-US" altLang="ja-JP" dirty="0" smtClean="0"/>
              <a:t>2</a:t>
            </a:r>
            <a:r>
              <a:rPr lang="ja-JP" altLang="en-US" dirty="0" smtClean="0"/>
              <a:t>年生）</a:t>
            </a:r>
            <a:endParaRPr kumimoji="1" lang="ja-JP" altLang="en-US" dirty="0"/>
          </a:p>
        </p:txBody>
      </p:sp>
      <p:sp>
        <p:nvSpPr>
          <p:cNvPr id="9" name="コンテンツ プレースホルダー 8"/>
          <p:cNvSpPr>
            <a:spLocks noGrp="1"/>
          </p:cNvSpPr>
          <p:nvPr>
            <p:ph sz="half" idx="2"/>
          </p:nvPr>
        </p:nvSpPr>
        <p:spPr>
          <a:xfrm>
            <a:off x="4648200" y="1988496"/>
            <a:ext cx="4038600" cy="4007532"/>
          </a:xfrm>
        </p:spPr>
        <p:txBody>
          <a:bodyPr>
            <a:noAutofit/>
          </a:bodyPr>
          <a:lstStyle/>
          <a:p>
            <a:r>
              <a:rPr kumimoji="1" lang="ja-JP" altLang="en-US" sz="2000" dirty="0" smtClean="0"/>
              <a:t>東大紛争の余波をうけて，</a:t>
            </a:r>
            <a:r>
              <a:rPr kumimoji="1" lang="en-US" altLang="ja-JP" sz="2000" dirty="0" smtClean="0"/>
              <a:t>1969</a:t>
            </a:r>
            <a:r>
              <a:rPr kumimoji="1" lang="ja-JP" altLang="en-US" sz="2000" dirty="0" smtClean="0"/>
              <a:t>年</a:t>
            </a:r>
            <a:r>
              <a:rPr kumimoji="1" lang="en-US" altLang="ja-JP" sz="2000" dirty="0" smtClean="0"/>
              <a:t>1</a:t>
            </a:r>
            <a:r>
              <a:rPr kumimoji="1" lang="ja-JP" altLang="en-US" sz="2000" dirty="0" smtClean="0"/>
              <a:t>月から，大阪大学でも，大学紛争が勃発。</a:t>
            </a:r>
            <a:r>
              <a:rPr lang="ja-JP" altLang="en-US" sz="2000" dirty="0" smtClean="0"/>
              <a:t>以来，全学封鎖が続いていた。</a:t>
            </a:r>
            <a:endParaRPr lang="en-US" altLang="ja-JP" sz="2000" dirty="0" smtClean="0"/>
          </a:p>
          <a:p>
            <a:r>
              <a:rPr kumimoji="1" lang="ja-JP" altLang="en-US" sz="2000" dirty="0" smtClean="0"/>
              <a:t>加賀山（発起人・代表），大塚（代表補佐），松浦（総会開催時の議長）は，有志連合を組織し，署名活動を中心とした地道な活動を続けた。</a:t>
            </a:r>
            <a:endParaRPr kumimoji="1" lang="en-US" altLang="ja-JP" sz="2000" dirty="0" smtClean="0"/>
          </a:p>
          <a:p>
            <a:r>
              <a:rPr kumimoji="1" lang="ja-JP" altLang="en-US" sz="2000" dirty="0" smtClean="0"/>
              <a:t>そして，</a:t>
            </a:r>
            <a:r>
              <a:rPr kumimoji="1" lang="en-US" altLang="ja-JP" sz="2000" dirty="0" smtClean="0"/>
              <a:t>1969</a:t>
            </a:r>
            <a:r>
              <a:rPr kumimoji="1" lang="ja-JP" altLang="en-US" sz="2000" dirty="0" smtClean="0"/>
              <a:t>年</a:t>
            </a:r>
            <a:r>
              <a:rPr kumimoji="1" lang="en-US" altLang="ja-JP" sz="2000" dirty="0" smtClean="0"/>
              <a:t>10</a:t>
            </a:r>
            <a:r>
              <a:rPr kumimoji="1" lang="ja-JP" altLang="en-US" sz="2000" dirty="0" smtClean="0"/>
              <a:t>月</a:t>
            </a:r>
            <a:r>
              <a:rPr kumimoji="1" lang="en-US" altLang="ja-JP" sz="2000" dirty="0" smtClean="0"/>
              <a:t>15</a:t>
            </a:r>
            <a:r>
              <a:rPr kumimoji="1" lang="ja-JP" altLang="en-US" sz="2000" dirty="0" smtClean="0"/>
              <a:t>日，無期限ストの解除に成功し，紛争の収拾と大学改革に貢献した。</a:t>
            </a:r>
            <a:endParaRPr kumimoji="1" lang="en-US" altLang="ja-JP" sz="20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761930"/>
            <a:ext cx="3545954"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日付プレースホルダー 9"/>
          <p:cNvSpPr>
            <a:spLocks noGrp="1"/>
          </p:cNvSpPr>
          <p:nvPr>
            <p:ph type="dt" sz="half" idx="10"/>
          </p:nvPr>
        </p:nvSpPr>
        <p:spPr/>
        <p:txBody>
          <a:bodyPr/>
          <a:lstStyle/>
          <a:p>
            <a:r>
              <a:rPr kumimoji="1" lang="en-US" altLang="ja-JP" smtClean="0"/>
              <a:t>2013/2/11</a:t>
            </a:r>
            <a:endParaRPr kumimoji="1" lang="ja-JP" altLang="en-US"/>
          </a:p>
        </p:txBody>
      </p:sp>
      <p:sp>
        <p:nvSpPr>
          <p:cNvPr id="11" name="スライド番号プレースホルダー 10"/>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
        <p:nvSpPr>
          <p:cNvPr id="12" name="フッター プレースホルダー 11"/>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3" name="テキスト ボックス 2"/>
          <p:cNvSpPr txBox="1"/>
          <p:nvPr/>
        </p:nvSpPr>
        <p:spPr>
          <a:xfrm>
            <a:off x="827584" y="5826750"/>
            <a:ext cx="3240360" cy="338554"/>
          </a:xfrm>
          <a:prstGeom prst="rect">
            <a:avLst/>
          </a:prstGeom>
          <a:noFill/>
        </p:spPr>
        <p:txBody>
          <a:bodyPr wrap="square" rtlCol="0">
            <a:spAutoFit/>
          </a:bodyPr>
          <a:lstStyle/>
          <a:p>
            <a:r>
              <a:rPr lang="en-US" altLang="ja-JP" sz="1600" dirty="0"/>
              <a:t>『</a:t>
            </a:r>
            <a:r>
              <a:rPr lang="ja-JP" altLang="en-US" sz="1600" dirty="0"/>
              <a:t>自由</a:t>
            </a:r>
            <a:r>
              <a:rPr lang="en-US" altLang="ja-JP" sz="1600" dirty="0"/>
              <a:t>』1970</a:t>
            </a:r>
            <a:r>
              <a:rPr lang="ja-JP" altLang="en-US" sz="1600" dirty="0"/>
              <a:t>年</a:t>
            </a:r>
            <a:r>
              <a:rPr lang="en-US" altLang="ja-JP" sz="1600" dirty="0"/>
              <a:t>2</a:t>
            </a:r>
            <a:r>
              <a:rPr lang="ja-JP" altLang="en-US" sz="1600" dirty="0"/>
              <a:t>月</a:t>
            </a:r>
            <a:r>
              <a:rPr lang="en-US" altLang="ja-JP" sz="1600" dirty="0"/>
              <a:t>1</a:t>
            </a:r>
            <a:r>
              <a:rPr lang="ja-JP" altLang="en-US" sz="1600" dirty="0"/>
              <a:t>日号</a:t>
            </a:r>
            <a:r>
              <a:rPr lang="en-US" altLang="ja-JP" sz="1600" dirty="0"/>
              <a:t>124-154</a:t>
            </a:r>
            <a:r>
              <a:rPr lang="ja-JP" altLang="en-US" sz="1600" dirty="0"/>
              <a:t>頁</a:t>
            </a:r>
            <a:endParaRPr kumimoji="1" lang="ja-JP" altLang="en-US" sz="1600" dirty="0"/>
          </a:p>
        </p:txBody>
      </p:sp>
    </p:spTree>
    <p:extLst>
      <p:ext uri="{BB962C8B-B14F-4D97-AF65-F5344CB8AC3E}">
        <p14:creationId xmlns:p14="http://schemas.microsoft.com/office/powerpoint/2010/main" val="18385416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up)">
                                      <p:cBhvr>
                                        <p:cTn id="7" dur="2000"/>
                                        <p:tgtEl>
                                          <p:spTgt spid="2050"/>
                                        </p:tgtEl>
                                      </p:cBhvr>
                                    </p:animEffect>
                                  </p:childTnLst>
                                </p:cTn>
                              </p:par>
                              <p:par>
                                <p:cTn id="8" presetID="22" presetClass="entr" presetSubtype="8" fill="hold" grpId="0" nodeType="withEffect">
                                  <p:stCondLst>
                                    <p:cond delay="200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750"/>
                                        <p:tgtEl>
                                          <p:spTgt spid="3"/>
                                        </p:tgtEl>
                                      </p:cBhvr>
                                    </p:animEffect>
                                  </p:childTnLst>
                                </p:cTn>
                              </p:par>
                              <p:par>
                                <p:cTn id="11" presetID="22" presetClass="entr" presetSubtype="1" fill="hold" grpId="0" nodeType="withEffect">
                                  <p:stCondLst>
                                    <p:cond delay="75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wipe(up)">
                                      <p:cBhvr>
                                        <p:cTn id="13" dur="2000"/>
                                        <p:tgtEl>
                                          <p:spTgt spid="9">
                                            <p:txEl>
                                              <p:pRg st="0" end="0"/>
                                            </p:txEl>
                                          </p:spTgt>
                                        </p:tgtEl>
                                      </p:cBhvr>
                                    </p:animEffect>
                                  </p:childTnLst>
                                </p:cTn>
                              </p:par>
                              <p:par>
                                <p:cTn id="14" presetID="22" presetClass="entr" presetSubtype="1" fill="hold" grpId="0" nodeType="withEffect">
                                  <p:stCondLst>
                                    <p:cond delay="300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wipe(up)">
                                      <p:cBhvr>
                                        <p:cTn id="16" dur="2000"/>
                                        <p:tgtEl>
                                          <p:spTgt spid="9">
                                            <p:txEl>
                                              <p:pRg st="1" end="1"/>
                                            </p:txEl>
                                          </p:spTgt>
                                        </p:tgtEl>
                                      </p:cBhvr>
                                    </p:animEffect>
                                  </p:childTnLst>
                                </p:cTn>
                              </p:par>
                              <p:par>
                                <p:cTn id="17" presetID="22" presetClass="entr" presetSubtype="1" fill="hold" grpId="0" nodeType="withEffect">
                                  <p:stCondLst>
                                    <p:cond delay="500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wipe(up)">
                                      <p:cBhvr>
                                        <p:cTn id="19" dur="2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0790" y="4077072"/>
            <a:ext cx="1864030" cy="1835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タイトル 9"/>
          <p:cNvSpPr>
            <a:spLocks noGrp="1"/>
          </p:cNvSpPr>
          <p:nvPr>
            <p:ph type="title"/>
          </p:nvPr>
        </p:nvSpPr>
        <p:spPr>
          <a:xfrm>
            <a:off x="457200" y="274638"/>
            <a:ext cx="8229600" cy="994122"/>
          </a:xfrm>
        </p:spPr>
        <p:txBody>
          <a:bodyPr>
            <a:normAutofit fontScale="90000"/>
          </a:bodyPr>
          <a:lstStyle/>
          <a:p>
            <a:r>
              <a:rPr lang="ja-JP" altLang="en-US" dirty="0"/>
              <a:t>担保法革命の全貌</a:t>
            </a:r>
            <a:r>
              <a:rPr lang="en-US" altLang="ja-JP" dirty="0"/>
              <a:t/>
            </a:r>
            <a:br>
              <a:rPr lang="en-US" altLang="ja-JP" dirty="0"/>
            </a:br>
            <a:r>
              <a:rPr lang="ja-JP" altLang="en-US" sz="4000" dirty="0"/>
              <a:t>－担保法の新体系</a:t>
            </a:r>
            <a:r>
              <a:rPr lang="ja-JP" altLang="en-US" sz="4000" dirty="0" smtClean="0"/>
              <a:t>－</a:t>
            </a:r>
            <a:endParaRPr kumimoji="1" lang="ja-JP" altLang="en-US" sz="4000" dirty="0"/>
          </a:p>
        </p:txBody>
      </p:sp>
      <p:sp>
        <p:nvSpPr>
          <p:cNvPr id="7" name="日付プレースホルダー 6"/>
          <p:cNvSpPr>
            <a:spLocks noGrp="1"/>
          </p:cNvSpPr>
          <p:nvPr>
            <p:ph type="dt" sz="half" idx="10"/>
          </p:nvPr>
        </p:nvSpPr>
        <p:spPr/>
        <p:txBody>
          <a:bodyPr/>
          <a:lstStyle/>
          <a:p>
            <a:r>
              <a:rPr kumimoji="1" lang="en-US" altLang="ja-JP" smtClean="0"/>
              <a:t>2013/2/11</a:t>
            </a:r>
            <a:endParaRPr kumimoji="1" lang="ja-JP" altLang="en-US"/>
          </a:p>
        </p:txBody>
      </p:sp>
      <p:sp>
        <p:nvSpPr>
          <p:cNvPr id="8" name="フッター プレースホルダー 7"/>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
        <p:nvSpPr>
          <p:cNvPr id="11" name="タイトル 9"/>
          <p:cNvSpPr txBox="1">
            <a:spLocks/>
          </p:cNvSpPr>
          <p:nvPr/>
        </p:nvSpPr>
        <p:spPr>
          <a:xfrm>
            <a:off x="457200" y="274638"/>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en-US" sz="3100" dirty="0"/>
          </a:p>
        </p:txBody>
      </p:sp>
      <p:graphicFrame>
        <p:nvGraphicFramePr>
          <p:cNvPr id="12" name="図表 11"/>
          <p:cNvGraphicFramePr/>
          <p:nvPr>
            <p:extLst>
              <p:ext uri="{D42A27DB-BD31-4B8C-83A1-F6EECF244321}">
                <p14:modId xmlns:p14="http://schemas.microsoft.com/office/powerpoint/2010/main" val="3028325048"/>
              </p:ext>
            </p:extLst>
          </p:nvPr>
        </p:nvGraphicFramePr>
        <p:xfrm>
          <a:off x="439101" y="1412776"/>
          <a:ext cx="8525387"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スマイル 12"/>
          <p:cNvSpPr/>
          <p:nvPr/>
        </p:nvSpPr>
        <p:spPr>
          <a:xfrm>
            <a:off x="2321230" y="2768049"/>
            <a:ext cx="1245954" cy="1025380"/>
          </a:xfrm>
          <a:prstGeom prst="smileyFac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ltLang="ja-JP" sz="1200" b="1" dirty="0"/>
          </a:p>
          <a:p>
            <a:pPr algn="ctr"/>
            <a:r>
              <a:rPr kumimoji="1" lang="ja-JP" altLang="en-US" sz="1200" b="1" dirty="0" smtClean="0"/>
              <a:t>付従性</a:t>
            </a:r>
            <a:endParaRPr kumimoji="1" lang="ja-JP" altLang="en-US" sz="1200" b="1" dirty="0"/>
          </a:p>
        </p:txBody>
      </p:sp>
      <p:sp>
        <p:nvSpPr>
          <p:cNvPr id="14" name="動作設定ボタン : 戻る 13">
            <a:hlinkClick r:id="rId8" action="ppaction://hlinksldjump" highlightClick="1"/>
          </p:cNvPr>
          <p:cNvSpPr/>
          <p:nvPr/>
        </p:nvSpPr>
        <p:spPr>
          <a:xfrm>
            <a:off x="8112581" y="331380"/>
            <a:ext cx="360000" cy="360000"/>
          </a:xfrm>
          <a:prstGeom prst="actionButtonRetur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465857" y="5589240"/>
            <a:ext cx="1873895" cy="261610"/>
          </a:xfrm>
          <a:prstGeom prst="rect">
            <a:avLst/>
          </a:prstGeom>
          <a:noFill/>
        </p:spPr>
        <p:txBody>
          <a:bodyPr wrap="square" rtlCol="0">
            <a:spAutoFit/>
          </a:bodyPr>
          <a:lstStyle/>
          <a:p>
            <a:r>
              <a:rPr lang="zh-TW" altLang="en-US" sz="1100" dirty="0">
                <a:latin typeface="ＭＳ Ｐゴシック" pitchFamily="50" charset="-128"/>
                <a:ea typeface="ＭＳ Ｐゴシック" pitchFamily="50" charset="-128"/>
              </a:rPr>
              <a:t>法律時報</a:t>
            </a:r>
            <a:r>
              <a:rPr lang="en-US" altLang="zh-TW" sz="1100" dirty="0">
                <a:latin typeface="ＭＳ Ｐゴシック" pitchFamily="50" charset="-128"/>
                <a:ea typeface="ＭＳ Ｐゴシック" pitchFamily="50" charset="-128"/>
              </a:rPr>
              <a:t>84</a:t>
            </a:r>
            <a:r>
              <a:rPr lang="zh-TW" altLang="en-US" sz="1100" dirty="0">
                <a:latin typeface="ＭＳ Ｐゴシック" pitchFamily="50" charset="-128"/>
                <a:ea typeface="ＭＳ Ｐゴシック" pitchFamily="50" charset="-128"/>
              </a:rPr>
              <a:t>巻</a:t>
            </a:r>
            <a:r>
              <a:rPr lang="en-US" altLang="zh-TW" sz="1100" dirty="0">
                <a:latin typeface="ＭＳ Ｐゴシック" pitchFamily="50" charset="-128"/>
                <a:ea typeface="ＭＳ Ｐゴシック" pitchFamily="50" charset="-128"/>
              </a:rPr>
              <a:t>6</a:t>
            </a:r>
            <a:r>
              <a:rPr lang="zh-TW" altLang="en-US" sz="1100" dirty="0">
                <a:latin typeface="ＭＳ Ｐゴシック" pitchFamily="50" charset="-128"/>
                <a:ea typeface="ＭＳ Ｐゴシック" pitchFamily="50" charset="-128"/>
              </a:rPr>
              <a:t>号</a:t>
            </a:r>
            <a:r>
              <a:rPr lang="en-US" altLang="zh-TW" sz="1100" dirty="0" smtClean="0">
                <a:latin typeface="ＭＳ Ｐゴシック" pitchFamily="50" charset="-128"/>
                <a:ea typeface="ＭＳ Ｐゴシック" pitchFamily="50" charset="-128"/>
              </a:rPr>
              <a:t>105-110</a:t>
            </a:r>
            <a:r>
              <a:rPr lang="zh-TW" altLang="en-US" sz="1100" dirty="0" smtClean="0">
                <a:latin typeface="ＭＳ Ｐゴシック" pitchFamily="50" charset="-128"/>
                <a:ea typeface="ＭＳ Ｐゴシック" pitchFamily="50" charset="-128"/>
              </a:rPr>
              <a:t>頁</a:t>
            </a:r>
            <a:endParaRPr lang="zh-TW" altLang="en-US" sz="1100" dirty="0">
              <a:latin typeface="ＭＳ Ｐゴシック" pitchFamily="50" charset="-128"/>
              <a:ea typeface="ＭＳ Ｐゴシック" pitchFamily="50" charset="-128"/>
            </a:endParaRPr>
          </a:p>
        </p:txBody>
      </p:sp>
      <p:pic>
        <p:nvPicPr>
          <p:cNvPr id="15" name="Picture 2" descr="http://lawschool.jp/kagayama/pictures/security_transaction_law.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99592" y="320823"/>
            <a:ext cx="1143000" cy="152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065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par>
                          <p:cTn id="11" fill="hold">
                            <p:stCondLst>
                              <p:cond delay="1000"/>
                            </p:stCondLst>
                            <p:childTnLst>
                              <p:par>
                                <p:cTn id="12" presetID="22" presetClass="entr" presetSubtype="8" fill="hold" grpId="0" nodeType="afterEffect">
                                  <p:stCondLst>
                                    <p:cond delay="500"/>
                                  </p:stCondLst>
                                  <p:childTnLst>
                                    <p:set>
                                      <p:cBhvr>
                                        <p:cTn id="13" dur="1" fill="hold">
                                          <p:stCondLst>
                                            <p:cond delay="0"/>
                                          </p:stCondLst>
                                        </p:cTn>
                                        <p:tgtEl>
                                          <p:spTgt spid="12">
                                            <p:graphicEl>
                                              <a:dgm id="{D32A8103-642D-4B7B-87CA-61291B72B5D7}"/>
                                            </p:graphicEl>
                                          </p:spTgt>
                                        </p:tgtEl>
                                        <p:attrNameLst>
                                          <p:attrName>style.visibility</p:attrName>
                                        </p:attrNameLst>
                                      </p:cBhvr>
                                      <p:to>
                                        <p:strVal val="visible"/>
                                      </p:to>
                                    </p:set>
                                    <p:animEffect transition="in" filter="wipe(left)">
                                      <p:cBhvr>
                                        <p:cTn id="14" dur="500"/>
                                        <p:tgtEl>
                                          <p:spTgt spid="12">
                                            <p:graphicEl>
                                              <a:dgm id="{D32A8103-642D-4B7B-87CA-61291B72B5D7}"/>
                                            </p:graphicEl>
                                          </p:spTgt>
                                        </p:tgtEl>
                                      </p:cBhvr>
                                    </p:animEffect>
                                  </p:childTnLst>
                                </p:cTn>
                              </p:par>
                            </p:childTnLst>
                          </p:cTn>
                        </p:par>
                        <p:par>
                          <p:cTn id="15" fill="hold">
                            <p:stCondLst>
                              <p:cond delay="2000"/>
                            </p:stCondLst>
                            <p:childTnLst>
                              <p:par>
                                <p:cTn id="16" presetID="22" presetClass="entr" presetSubtype="8" fill="hold" grpId="0" nodeType="afterEffect">
                                  <p:stCondLst>
                                    <p:cond delay="0"/>
                                  </p:stCondLst>
                                  <p:childTnLst>
                                    <p:set>
                                      <p:cBhvr>
                                        <p:cTn id="17" dur="1" fill="hold">
                                          <p:stCondLst>
                                            <p:cond delay="0"/>
                                          </p:stCondLst>
                                        </p:cTn>
                                        <p:tgtEl>
                                          <p:spTgt spid="12">
                                            <p:graphicEl>
                                              <a:dgm id="{8B59849E-AA06-4FEB-89AB-6CDA740175AC}"/>
                                            </p:graphicEl>
                                          </p:spTgt>
                                        </p:tgtEl>
                                        <p:attrNameLst>
                                          <p:attrName>style.visibility</p:attrName>
                                        </p:attrNameLst>
                                      </p:cBhvr>
                                      <p:to>
                                        <p:strVal val="visible"/>
                                      </p:to>
                                    </p:set>
                                    <p:animEffect transition="in" filter="wipe(left)">
                                      <p:cBhvr>
                                        <p:cTn id="18" dur="500"/>
                                        <p:tgtEl>
                                          <p:spTgt spid="12">
                                            <p:graphicEl>
                                              <a:dgm id="{8B59849E-AA06-4FEB-89AB-6CDA740175AC}"/>
                                            </p:graphicEl>
                                          </p:spTgt>
                                        </p:tgtEl>
                                      </p:cBhvr>
                                    </p:animEffect>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12">
                                            <p:graphicEl>
                                              <a:dgm id="{0BFB35EB-52CB-4851-B64A-1F274210194C}"/>
                                            </p:graphicEl>
                                          </p:spTgt>
                                        </p:tgtEl>
                                        <p:attrNameLst>
                                          <p:attrName>style.visibility</p:attrName>
                                        </p:attrNameLst>
                                      </p:cBhvr>
                                      <p:to>
                                        <p:strVal val="visible"/>
                                      </p:to>
                                    </p:set>
                                    <p:animEffect transition="in" filter="wipe(left)">
                                      <p:cBhvr>
                                        <p:cTn id="22" dur="500"/>
                                        <p:tgtEl>
                                          <p:spTgt spid="12">
                                            <p:graphicEl>
                                              <a:dgm id="{0BFB35EB-52CB-4851-B64A-1F274210194C}"/>
                                            </p:graphicEl>
                                          </p:spTgt>
                                        </p:tgtEl>
                                      </p:cBhvr>
                                    </p:animEffect>
                                  </p:childTnLst>
                                </p:cTn>
                              </p:par>
                            </p:childTnLst>
                          </p:cTn>
                        </p:par>
                        <p:par>
                          <p:cTn id="23" fill="hold">
                            <p:stCondLst>
                              <p:cond delay="3000"/>
                            </p:stCondLst>
                            <p:childTnLst>
                              <p:par>
                                <p:cTn id="24" presetID="22" presetClass="entr" presetSubtype="8" fill="hold" grpId="0" nodeType="afterEffect">
                                  <p:stCondLst>
                                    <p:cond delay="0"/>
                                  </p:stCondLst>
                                  <p:childTnLst>
                                    <p:set>
                                      <p:cBhvr>
                                        <p:cTn id="25" dur="1" fill="hold">
                                          <p:stCondLst>
                                            <p:cond delay="0"/>
                                          </p:stCondLst>
                                        </p:cTn>
                                        <p:tgtEl>
                                          <p:spTgt spid="12">
                                            <p:graphicEl>
                                              <a:dgm id="{FC305540-65E2-4653-916F-785EC598D09F}"/>
                                            </p:graphicEl>
                                          </p:spTgt>
                                        </p:tgtEl>
                                        <p:attrNameLst>
                                          <p:attrName>style.visibility</p:attrName>
                                        </p:attrNameLst>
                                      </p:cBhvr>
                                      <p:to>
                                        <p:strVal val="visible"/>
                                      </p:to>
                                    </p:set>
                                    <p:animEffect transition="in" filter="wipe(left)">
                                      <p:cBhvr>
                                        <p:cTn id="26" dur="500"/>
                                        <p:tgtEl>
                                          <p:spTgt spid="12">
                                            <p:graphicEl>
                                              <a:dgm id="{FC305540-65E2-4653-916F-785EC598D09F}"/>
                                            </p:graphicEl>
                                          </p:spTgt>
                                        </p:tgtEl>
                                      </p:cBhvr>
                                    </p:animEffect>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12">
                                            <p:graphicEl>
                                              <a:dgm id="{600B2E6D-0C03-4098-AA17-C9A86AC0AB0C}"/>
                                            </p:graphicEl>
                                          </p:spTgt>
                                        </p:tgtEl>
                                        <p:attrNameLst>
                                          <p:attrName>style.visibility</p:attrName>
                                        </p:attrNameLst>
                                      </p:cBhvr>
                                      <p:to>
                                        <p:strVal val="visible"/>
                                      </p:to>
                                    </p:set>
                                    <p:animEffect transition="in" filter="wipe(left)">
                                      <p:cBhvr>
                                        <p:cTn id="30" dur="500"/>
                                        <p:tgtEl>
                                          <p:spTgt spid="12">
                                            <p:graphicEl>
                                              <a:dgm id="{600B2E6D-0C03-4098-AA17-C9A86AC0AB0C}"/>
                                            </p:graphicEl>
                                          </p:spTgt>
                                        </p:tgtEl>
                                      </p:cBhvr>
                                    </p:animEffect>
                                  </p:childTnLst>
                                </p:cTn>
                              </p:par>
                            </p:childTnLst>
                          </p:cTn>
                        </p:par>
                        <p:par>
                          <p:cTn id="31" fill="hold">
                            <p:stCondLst>
                              <p:cond delay="4000"/>
                            </p:stCondLst>
                            <p:childTnLst>
                              <p:par>
                                <p:cTn id="32" presetID="22" presetClass="entr" presetSubtype="8" fill="hold" grpId="0" nodeType="afterEffect">
                                  <p:stCondLst>
                                    <p:cond delay="0"/>
                                  </p:stCondLst>
                                  <p:childTnLst>
                                    <p:set>
                                      <p:cBhvr>
                                        <p:cTn id="33" dur="1" fill="hold">
                                          <p:stCondLst>
                                            <p:cond delay="0"/>
                                          </p:stCondLst>
                                        </p:cTn>
                                        <p:tgtEl>
                                          <p:spTgt spid="12">
                                            <p:graphicEl>
                                              <a:dgm id="{B050AD57-94F5-4FBC-91D6-863D577BBCE5}"/>
                                            </p:graphicEl>
                                          </p:spTgt>
                                        </p:tgtEl>
                                        <p:attrNameLst>
                                          <p:attrName>style.visibility</p:attrName>
                                        </p:attrNameLst>
                                      </p:cBhvr>
                                      <p:to>
                                        <p:strVal val="visible"/>
                                      </p:to>
                                    </p:set>
                                    <p:animEffect transition="in" filter="wipe(left)">
                                      <p:cBhvr>
                                        <p:cTn id="34" dur="500"/>
                                        <p:tgtEl>
                                          <p:spTgt spid="12">
                                            <p:graphicEl>
                                              <a:dgm id="{B050AD57-94F5-4FBC-91D6-863D577BBCE5}"/>
                                            </p:graphicEl>
                                          </p:spTgt>
                                        </p:tgtEl>
                                      </p:cBhvr>
                                    </p:animEffect>
                                  </p:childTnLst>
                                </p:cTn>
                              </p:par>
                            </p:childTnLst>
                          </p:cTn>
                        </p:par>
                        <p:par>
                          <p:cTn id="35" fill="hold">
                            <p:stCondLst>
                              <p:cond delay="4500"/>
                            </p:stCondLst>
                            <p:childTnLst>
                              <p:par>
                                <p:cTn id="36" presetID="22" presetClass="entr" presetSubtype="8" fill="hold" grpId="0" nodeType="afterEffect">
                                  <p:stCondLst>
                                    <p:cond delay="0"/>
                                  </p:stCondLst>
                                  <p:childTnLst>
                                    <p:set>
                                      <p:cBhvr>
                                        <p:cTn id="37" dur="1" fill="hold">
                                          <p:stCondLst>
                                            <p:cond delay="0"/>
                                          </p:stCondLst>
                                        </p:cTn>
                                        <p:tgtEl>
                                          <p:spTgt spid="12">
                                            <p:graphicEl>
                                              <a:dgm id="{1FFA53D1-6BF8-4A26-83BE-946C0F469C2F}"/>
                                            </p:graphicEl>
                                          </p:spTgt>
                                        </p:tgtEl>
                                        <p:attrNameLst>
                                          <p:attrName>style.visibility</p:attrName>
                                        </p:attrNameLst>
                                      </p:cBhvr>
                                      <p:to>
                                        <p:strVal val="visible"/>
                                      </p:to>
                                    </p:set>
                                    <p:animEffect transition="in" filter="wipe(left)">
                                      <p:cBhvr>
                                        <p:cTn id="38" dur="500"/>
                                        <p:tgtEl>
                                          <p:spTgt spid="12">
                                            <p:graphicEl>
                                              <a:dgm id="{1FFA53D1-6BF8-4A26-83BE-946C0F469C2F}"/>
                                            </p:graphicEl>
                                          </p:spTgt>
                                        </p:tgtEl>
                                      </p:cBhvr>
                                    </p:animEffect>
                                  </p:childTnLst>
                                </p:cTn>
                              </p:par>
                            </p:childTnLst>
                          </p:cTn>
                        </p:par>
                        <p:par>
                          <p:cTn id="39" fill="hold">
                            <p:stCondLst>
                              <p:cond delay="5000"/>
                            </p:stCondLst>
                            <p:childTnLst>
                              <p:par>
                                <p:cTn id="40" presetID="22" presetClass="entr" presetSubtype="8" fill="hold" grpId="0" nodeType="afterEffect">
                                  <p:stCondLst>
                                    <p:cond delay="0"/>
                                  </p:stCondLst>
                                  <p:childTnLst>
                                    <p:set>
                                      <p:cBhvr>
                                        <p:cTn id="41" dur="1" fill="hold">
                                          <p:stCondLst>
                                            <p:cond delay="0"/>
                                          </p:stCondLst>
                                        </p:cTn>
                                        <p:tgtEl>
                                          <p:spTgt spid="12">
                                            <p:graphicEl>
                                              <a:dgm id="{220C9A61-DCD4-4BDC-ABC0-EC52E471E2A8}"/>
                                            </p:graphicEl>
                                          </p:spTgt>
                                        </p:tgtEl>
                                        <p:attrNameLst>
                                          <p:attrName>style.visibility</p:attrName>
                                        </p:attrNameLst>
                                      </p:cBhvr>
                                      <p:to>
                                        <p:strVal val="visible"/>
                                      </p:to>
                                    </p:set>
                                    <p:animEffect transition="in" filter="wipe(left)">
                                      <p:cBhvr>
                                        <p:cTn id="42" dur="500"/>
                                        <p:tgtEl>
                                          <p:spTgt spid="12">
                                            <p:graphicEl>
                                              <a:dgm id="{220C9A61-DCD4-4BDC-ABC0-EC52E471E2A8}"/>
                                            </p:graphicEl>
                                          </p:spTgt>
                                        </p:tgtEl>
                                      </p:cBhvr>
                                    </p:animEffect>
                                  </p:childTnLst>
                                </p:cTn>
                              </p:par>
                            </p:childTnLst>
                          </p:cTn>
                        </p:par>
                        <p:par>
                          <p:cTn id="43" fill="hold">
                            <p:stCondLst>
                              <p:cond delay="5500"/>
                            </p:stCondLst>
                            <p:childTnLst>
                              <p:par>
                                <p:cTn id="44" presetID="22" presetClass="entr" presetSubtype="8" fill="hold" grpId="0" nodeType="afterEffect">
                                  <p:stCondLst>
                                    <p:cond delay="0"/>
                                  </p:stCondLst>
                                  <p:childTnLst>
                                    <p:set>
                                      <p:cBhvr>
                                        <p:cTn id="45" dur="1" fill="hold">
                                          <p:stCondLst>
                                            <p:cond delay="0"/>
                                          </p:stCondLst>
                                        </p:cTn>
                                        <p:tgtEl>
                                          <p:spTgt spid="12">
                                            <p:graphicEl>
                                              <a:dgm id="{0EE78313-1BC6-41E4-BA26-7E890A7F409A}"/>
                                            </p:graphicEl>
                                          </p:spTgt>
                                        </p:tgtEl>
                                        <p:attrNameLst>
                                          <p:attrName>style.visibility</p:attrName>
                                        </p:attrNameLst>
                                      </p:cBhvr>
                                      <p:to>
                                        <p:strVal val="visible"/>
                                      </p:to>
                                    </p:set>
                                    <p:animEffect transition="in" filter="wipe(left)">
                                      <p:cBhvr>
                                        <p:cTn id="46" dur="500"/>
                                        <p:tgtEl>
                                          <p:spTgt spid="12">
                                            <p:graphicEl>
                                              <a:dgm id="{0EE78313-1BC6-41E4-BA26-7E890A7F409A}"/>
                                            </p:graphicEl>
                                          </p:spTgt>
                                        </p:tgtEl>
                                      </p:cBhvr>
                                    </p:animEffect>
                                  </p:childTnLst>
                                </p:cTn>
                              </p:par>
                            </p:childTnLst>
                          </p:cTn>
                        </p:par>
                        <p:par>
                          <p:cTn id="47" fill="hold">
                            <p:stCondLst>
                              <p:cond delay="6000"/>
                            </p:stCondLst>
                            <p:childTnLst>
                              <p:par>
                                <p:cTn id="48" presetID="22" presetClass="entr" presetSubtype="8" fill="hold" grpId="0" nodeType="afterEffect">
                                  <p:stCondLst>
                                    <p:cond delay="0"/>
                                  </p:stCondLst>
                                  <p:childTnLst>
                                    <p:set>
                                      <p:cBhvr>
                                        <p:cTn id="49" dur="1" fill="hold">
                                          <p:stCondLst>
                                            <p:cond delay="0"/>
                                          </p:stCondLst>
                                        </p:cTn>
                                        <p:tgtEl>
                                          <p:spTgt spid="12">
                                            <p:graphicEl>
                                              <a:dgm id="{3B806F02-3769-4D8E-8F01-8295A261DBDD}"/>
                                            </p:graphicEl>
                                          </p:spTgt>
                                        </p:tgtEl>
                                        <p:attrNameLst>
                                          <p:attrName>style.visibility</p:attrName>
                                        </p:attrNameLst>
                                      </p:cBhvr>
                                      <p:to>
                                        <p:strVal val="visible"/>
                                      </p:to>
                                    </p:set>
                                    <p:animEffect transition="in" filter="wipe(left)">
                                      <p:cBhvr>
                                        <p:cTn id="50" dur="500"/>
                                        <p:tgtEl>
                                          <p:spTgt spid="12">
                                            <p:graphicEl>
                                              <a:dgm id="{3B806F02-3769-4D8E-8F01-8295A261DBDD}"/>
                                            </p:graphicEl>
                                          </p:spTgt>
                                        </p:tgtEl>
                                      </p:cBhvr>
                                    </p:animEffect>
                                  </p:childTnLst>
                                </p:cTn>
                              </p:par>
                            </p:childTnLst>
                          </p:cTn>
                        </p:par>
                        <p:par>
                          <p:cTn id="51" fill="hold">
                            <p:stCondLst>
                              <p:cond delay="6500"/>
                            </p:stCondLst>
                            <p:childTnLst>
                              <p:par>
                                <p:cTn id="52" presetID="22" presetClass="entr" presetSubtype="8" fill="hold" grpId="0" nodeType="afterEffect">
                                  <p:stCondLst>
                                    <p:cond delay="0"/>
                                  </p:stCondLst>
                                  <p:childTnLst>
                                    <p:set>
                                      <p:cBhvr>
                                        <p:cTn id="53" dur="1" fill="hold">
                                          <p:stCondLst>
                                            <p:cond delay="0"/>
                                          </p:stCondLst>
                                        </p:cTn>
                                        <p:tgtEl>
                                          <p:spTgt spid="12">
                                            <p:graphicEl>
                                              <a:dgm id="{27B40409-4380-4D05-811B-23154A436DFF}"/>
                                            </p:graphicEl>
                                          </p:spTgt>
                                        </p:tgtEl>
                                        <p:attrNameLst>
                                          <p:attrName>style.visibility</p:attrName>
                                        </p:attrNameLst>
                                      </p:cBhvr>
                                      <p:to>
                                        <p:strVal val="visible"/>
                                      </p:to>
                                    </p:set>
                                    <p:animEffect transition="in" filter="wipe(left)">
                                      <p:cBhvr>
                                        <p:cTn id="54" dur="500"/>
                                        <p:tgtEl>
                                          <p:spTgt spid="12">
                                            <p:graphicEl>
                                              <a:dgm id="{27B40409-4380-4D05-811B-23154A436DFF}"/>
                                            </p:graphicEl>
                                          </p:spTgt>
                                        </p:tgtEl>
                                      </p:cBhvr>
                                    </p:animEffect>
                                  </p:childTnLst>
                                </p:cTn>
                              </p:par>
                            </p:childTnLst>
                          </p:cTn>
                        </p:par>
                        <p:par>
                          <p:cTn id="55" fill="hold">
                            <p:stCondLst>
                              <p:cond delay="7000"/>
                            </p:stCondLst>
                            <p:childTnLst>
                              <p:par>
                                <p:cTn id="56" presetID="22" presetClass="entr" presetSubtype="8" fill="hold" grpId="0" nodeType="afterEffect">
                                  <p:stCondLst>
                                    <p:cond delay="0"/>
                                  </p:stCondLst>
                                  <p:childTnLst>
                                    <p:set>
                                      <p:cBhvr>
                                        <p:cTn id="57" dur="1" fill="hold">
                                          <p:stCondLst>
                                            <p:cond delay="0"/>
                                          </p:stCondLst>
                                        </p:cTn>
                                        <p:tgtEl>
                                          <p:spTgt spid="12">
                                            <p:graphicEl>
                                              <a:dgm id="{94F7FD00-E5AE-4783-8212-E33DE6E92C16}"/>
                                            </p:graphicEl>
                                          </p:spTgt>
                                        </p:tgtEl>
                                        <p:attrNameLst>
                                          <p:attrName>style.visibility</p:attrName>
                                        </p:attrNameLst>
                                      </p:cBhvr>
                                      <p:to>
                                        <p:strVal val="visible"/>
                                      </p:to>
                                    </p:set>
                                    <p:animEffect transition="in" filter="wipe(left)">
                                      <p:cBhvr>
                                        <p:cTn id="58" dur="500"/>
                                        <p:tgtEl>
                                          <p:spTgt spid="12">
                                            <p:graphicEl>
                                              <a:dgm id="{94F7FD00-E5AE-4783-8212-E33DE6E92C16}"/>
                                            </p:graphicEl>
                                          </p:spTgt>
                                        </p:tgtEl>
                                      </p:cBhvr>
                                    </p:animEffect>
                                  </p:childTnLst>
                                </p:cTn>
                              </p:par>
                            </p:childTnLst>
                          </p:cTn>
                        </p:par>
                        <p:par>
                          <p:cTn id="59" fill="hold">
                            <p:stCondLst>
                              <p:cond delay="7500"/>
                            </p:stCondLst>
                            <p:childTnLst>
                              <p:par>
                                <p:cTn id="60" presetID="22" presetClass="entr" presetSubtype="8" fill="hold" grpId="0" nodeType="afterEffect">
                                  <p:stCondLst>
                                    <p:cond delay="0"/>
                                  </p:stCondLst>
                                  <p:childTnLst>
                                    <p:set>
                                      <p:cBhvr>
                                        <p:cTn id="61" dur="1" fill="hold">
                                          <p:stCondLst>
                                            <p:cond delay="0"/>
                                          </p:stCondLst>
                                        </p:cTn>
                                        <p:tgtEl>
                                          <p:spTgt spid="12">
                                            <p:graphicEl>
                                              <a:dgm id="{EE07FF54-DB2C-48C9-9236-20B572909366}"/>
                                            </p:graphicEl>
                                          </p:spTgt>
                                        </p:tgtEl>
                                        <p:attrNameLst>
                                          <p:attrName>style.visibility</p:attrName>
                                        </p:attrNameLst>
                                      </p:cBhvr>
                                      <p:to>
                                        <p:strVal val="visible"/>
                                      </p:to>
                                    </p:set>
                                    <p:animEffect transition="in" filter="wipe(left)">
                                      <p:cBhvr>
                                        <p:cTn id="62" dur="500"/>
                                        <p:tgtEl>
                                          <p:spTgt spid="12">
                                            <p:graphicEl>
                                              <a:dgm id="{EE07FF54-DB2C-48C9-9236-20B572909366}"/>
                                            </p:graphicEl>
                                          </p:spTgt>
                                        </p:tgtEl>
                                      </p:cBhvr>
                                    </p:animEffect>
                                  </p:childTnLst>
                                </p:cTn>
                              </p:par>
                            </p:childTnLst>
                          </p:cTn>
                        </p:par>
                        <p:par>
                          <p:cTn id="63" fill="hold">
                            <p:stCondLst>
                              <p:cond delay="8000"/>
                            </p:stCondLst>
                            <p:childTnLst>
                              <p:par>
                                <p:cTn id="64" presetID="22" presetClass="entr" presetSubtype="8" fill="hold" grpId="0" nodeType="afterEffect">
                                  <p:stCondLst>
                                    <p:cond delay="0"/>
                                  </p:stCondLst>
                                  <p:childTnLst>
                                    <p:set>
                                      <p:cBhvr>
                                        <p:cTn id="65" dur="1" fill="hold">
                                          <p:stCondLst>
                                            <p:cond delay="0"/>
                                          </p:stCondLst>
                                        </p:cTn>
                                        <p:tgtEl>
                                          <p:spTgt spid="12">
                                            <p:graphicEl>
                                              <a:dgm id="{CC4BFA90-27F2-4EC6-85B3-E5DF8E1BC93B}"/>
                                            </p:graphicEl>
                                          </p:spTgt>
                                        </p:tgtEl>
                                        <p:attrNameLst>
                                          <p:attrName>style.visibility</p:attrName>
                                        </p:attrNameLst>
                                      </p:cBhvr>
                                      <p:to>
                                        <p:strVal val="visible"/>
                                      </p:to>
                                    </p:set>
                                    <p:animEffect transition="in" filter="wipe(left)">
                                      <p:cBhvr>
                                        <p:cTn id="66" dur="500"/>
                                        <p:tgtEl>
                                          <p:spTgt spid="12">
                                            <p:graphicEl>
                                              <a:dgm id="{CC4BFA90-27F2-4EC6-85B3-E5DF8E1BC93B}"/>
                                            </p:graphic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12">
                                            <p:graphicEl>
                                              <a:dgm id="{C1138CC5-B269-42AA-9A0E-07A4AEA6B437}"/>
                                            </p:graphicEl>
                                          </p:spTgt>
                                        </p:tgtEl>
                                        <p:attrNameLst>
                                          <p:attrName>style.visibility</p:attrName>
                                        </p:attrNameLst>
                                      </p:cBhvr>
                                      <p:to>
                                        <p:strVal val="visible"/>
                                      </p:to>
                                    </p:set>
                                    <p:animEffect transition="in" filter="wipe(left)">
                                      <p:cBhvr>
                                        <p:cTn id="71" dur="500"/>
                                        <p:tgtEl>
                                          <p:spTgt spid="12">
                                            <p:graphicEl>
                                              <a:dgm id="{C1138CC5-B269-42AA-9A0E-07A4AEA6B437}"/>
                                            </p:graphicEl>
                                          </p:spTgt>
                                        </p:tgtEl>
                                      </p:cBhvr>
                                    </p:animEffect>
                                  </p:childTnLst>
                                </p:cTn>
                              </p:par>
                            </p:childTnLst>
                          </p:cTn>
                        </p:par>
                        <p:par>
                          <p:cTn id="72" fill="hold">
                            <p:stCondLst>
                              <p:cond delay="500"/>
                            </p:stCondLst>
                            <p:childTnLst>
                              <p:par>
                                <p:cTn id="73" presetID="22" presetClass="entr" presetSubtype="8" fill="hold" grpId="0" nodeType="afterEffect">
                                  <p:stCondLst>
                                    <p:cond delay="0"/>
                                  </p:stCondLst>
                                  <p:childTnLst>
                                    <p:set>
                                      <p:cBhvr>
                                        <p:cTn id="74" dur="1" fill="hold">
                                          <p:stCondLst>
                                            <p:cond delay="0"/>
                                          </p:stCondLst>
                                        </p:cTn>
                                        <p:tgtEl>
                                          <p:spTgt spid="12">
                                            <p:graphicEl>
                                              <a:dgm id="{923A00A4-E2F4-4282-94C4-610A69AC37D0}"/>
                                            </p:graphicEl>
                                          </p:spTgt>
                                        </p:tgtEl>
                                        <p:attrNameLst>
                                          <p:attrName>style.visibility</p:attrName>
                                        </p:attrNameLst>
                                      </p:cBhvr>
                                      <p:to>
                                        <p:strVal val="visible"/>
                                      </p:to>
                                    </p:set>
                                    <p:animEffect transition="in" filter="wipe(left)">
                                      <p:cBhvr>
                                        <p:cTn id="75" dur="500"/>
                                        <p:tgtEl>
                                          <p:spTgt spid="12">
                                            <p:graphicEl>
                                              <a:dgm id="{923A00A4-E2F4-4282-94C4-610A69AC37D0}"/>
                                            </p:graphicEl>
                                          </p:spTgt>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12">
                                            <p:graphicEl>
                                              <a:dgm id="{54968BB5-5E54-4858-AB9C-AD37887B41A0}"/>
                                            </p:graphicEl>
                                          </p:spTgt>
                                        </p:tgtEl>
                                        <p:attrNameLst>
                                          <p:attrName>style.visibility</p:attrName>
                                        </p:attrNameLst>
                                      </p:cBhvr>
                                      <p:to>
                                        <p:strVal val="visible"/>
                                      </p:to>
                                    </p:set>
                                    <p:animEffect transition="in" filter="wipe(left)">
                                      <p:cBhvr>
                                        <p:cTn id="80" dur="500"/>
                                        <p:tgtEl>
                                          <p:spTgt spid="12">
                                            <p:graphicEl>
                                              <a:dgm id="{54968BB5-5E54-4858-AB9C-AD37887B41A0}"/>
                                            </p:graphicEl>
                                          </p:spTgt>
                                        </p:tgtEl>
                                      </p:cBhvr>
                                    </p:animEffect>
                                  </p:childTnLst>
                                </p:cTn>
                              </p:par>
                            </p:childTnLst>
                          </p:cTn>
                        </p:par>
                        <p:par>
                          <p:cTn id="81" fill="hold">
                            <p:stCondLst>
                              <p:cond delay="500"/>
                            </p:stCondLst>
                            <p:childTnLst>
                              <p:par>
                                <p:cTn id="82" presetID="22" presetClass="entr" presetSubtype="8" fill="hold" grpId="0" nodeType="afterEffect">
                                  <p:stCondLst>
                                    <p:cond delay="0"/>
                                  </p:stCondLst>
                                  <p:childTnLst>
                                    <p:set>
                                      <p:cBhvr>
                                        <p:cTn id="83" dur="1" fill="hold">
                                          <p:stCondLst>
                                            <p:cond delay="0"/>
                                          </p:stCondLst>
                                        </p:cTn>
                                        <p:tgtEl>
                                          <p:spTgt spid="12">
                                            <p:graphicEl>
                                              <a:dgm id="{BCC37230-AE56-4F33-995F-F35BD37DB790}"/>
                                            </p:graphicEl>
                                          </p:spTgt>
                                        </p:tgtEl>
                                        <p:attrNameLst>
                                          <p:attrName>style.visibility</p:attrName>
                                        </p:attrNameLst>
                                      </p:cBhvr>
                                      <p:to>
                                        <p:strVal val="visible"/>
                                      </p:to>
                                    </p:set>
                                    <p:animEffect transition="in" filter="wipe(left)">
                                      <p:cBhvr>
                                        <p:cTn id="84" dur="500"/>
                                        <p:tgtEl>
                                          <p:spTgt spid="12">
                                            <p:graphicEl>
                                              <a:dgm id="{BCC37230-AE56-4F33-995F-F35BD37DB790}"/>
                                            </p:graphicEl>
                                          </p:spTgt>
                                        </p:tgtEl>
                                      </p:cBhvr>
                                    </p:animEffect>
                                  </p:childTnLst>
                                </p:cTn>
                              </p:par>
                            </p:childTnLst>
                          </p:cTn>
                        </p:par>
                        <p:par>
                          <p:cTn id="85" fill="hold">
                            <p:stCondLst>
                              <p:cond delay="1000"/>
                            </p:stCondLst>
                            <p:childTnLst>
                              <p:par>
                                <p:cTn id="86" presetID="22" presetClass="entr" presetSubtype="8" fill="hold" grpId="0" nodeType="afterEffect">
                                  <p:stCondLst>
                                    <p:cond delay="0"/>
                                  </p:stCondLst>
                                  <p:childTnLst>
                                    <p:set>
                                      <p:cBhvr>
                                        <p:cTn id="87" dur="1" fill="hold">
                                          <p:stCondLst>
                                            <p:cond delay="0"/>
                                          </p:stCondLst>
                                        </p:cTn>
                                        <p:tgtEl>
                                          <p:spTgt spid="12">
                                            <p:graphicEl>
                                              <a:dgm id="{2CCD5B36-061F-4002-88EA-4EDAD8214AAF}"/>
                                            </p:graphicEl>
                                          </p:spTgt>
                                        </p:tgtEl>
                                        <p:attrNameLst>
                                          <p:attrName>style.visibility</p:attrName>
                                        </p:attrNameLst>
                                      </p:cBhvr>
                                      <p:to>
                                        <p:strVal val="visible"/>
                                      </p:to>
                                    </p:set>
                                    <p:animEffect transition="in" filter="wipe(left)">
                                      <p:cBhvr>
                                        <p:cTn id="88" dur="500"/>
                                        <p:tgtEl>
                                          <p:spTgt spid="12">
                                            <p:graphicEl>
                                              <a:dgm id="{2CCD5B36-061F-4002-88EA-4EDAD8214AAF}"/>
                                            </p:graphicEl>
                                          </p:spTgt>
                                        </p:tgtEl>
                                      </p:cBhvr>
                                    </p:animEffect>
                                  </p:childTnLst>
                                </p:cTn>
                              </p:par>
                            </p:childTnLst>
                          </p:cTn>
                        </p:par>
                        <p:par>
                          <p:cTn id="89" fill="hold">
                            <p:stCondLst>
                              <p:cond delay="1500"/>
                            </p:stCondLst>
                            <p:childTnLst>
                              <p:par>
                                <p:cTn id="90" presetID="22" presetClass="entr" presetSubtype="8" fill="hold" grpId="0" nodeType="afterEffect">
                                  <p:stCondLst>
                                    <p:cond delay="0"/>
                                  </p:stCondLst>
                                  <p:childTnLst>
                                    <p:set>
                                      <p:cBhvr>
                                        <p:cTn id="91" dur="1" fill="hold">
                                          <p:stCondLst>
                                            <p:cond delay="0"/>
                                          </p:stCondLst>
                                        </p:cTn>
                                        <p:tgtEl>
                                          <p:spTgt spid="12">
                                            <p:graphicEl>
                                              <a:dgm id="{1303CE9F-43BA-4BD5-A69B-DF2CE3336029}"/>
                                            </p:graphicEl>
                                          </p:spTgt>
                                        </p:tgtEl>
                                        <p:attrNameLst>
                                          <p:attrName>style.visibility</p:attrName>
                                        </p:attrNameLst>
                                      </p:cBhvr>
                                      <p:to>
                                        <p:strVal val="visible"/>
                                      </p:to>
                                    </p:set>
                                    <p:animEffect transition="in" filter="wipe(left)">
                                      <p:cBhvr>
                                        <p:cTn id="92" dur="500"/>
                                        <p:tgtEl>
                                          <p:spTgt spid="12">
                                            <p:graphicEl>
                                              <a:dgm id="{1303CE9F-43BA-4BD5-A69B-DF2CE3336029}"/>
                                            </p:graphicEl>
                                          </p:spTgt>
                                        </p:tgtEl>
                                      </p:cBhvr>
                                    </p:animEffect>
                                  </p:childTnLst>
                                </p:cTn>
                              </p:par>
                            </p:childTnLst>
                          </p:cTn>
                        </p:par>
                        <p:par>
                          <p:cTn id="93" fill="hold">
                            <p:stCondLst>
                              <p:cond delay="2000"/>
                            </p:stCondLst>
                            <p:childTnLst>
                              <p:par>
                                <p:cTn id="94" presetID="22" presetClass="entr" presetSubtype="8" fill="hold" grpId="0" nodeType="afterEffect">
                                  <p:stCondLst>
                                    <p:cond delay="0"/>
                                  </p:stCondLst>
                                  <p:childTnLst>
                                    <p:set>
                                      <p:cBhvr>
                                        <p:cTn id="95" dur="1" fill="hold">
                                          <p:stCondLst>
                                            <p:cond delay="0"/>
                                          </p:stCondLst>
                                        </p:cTn>
                                        <p:tgtEl>
                                          <p:spTgt spid="12">
                                            <p:graphicEl>
                                              <a:dgm id="{87211E38-4568-4BB1-8059-D29DD999E909}"/>
                                            </p:graphicEl>
                                          </p:spTgt>
                                        </p:tgtEl>
                                        <p:attrNameLst>
                                          <p:attrName>style.visibility</p:attrName>
                                        </p:attrNameLst>
                                      </p:cBhvr>
                                      <p:to>
                                        <p:strVal val="visible"/>
                                      </p:to>
                                    </p:set>
                                    <p:animEffect transition="in" filter="wipe(left)">
                                      <p:cBhvr>
                                        <p:cTn id="96" dur="500"/>
                                        <p:tgtEl>
                                          <p:spTgt spid="12">
                                            <p:graphicEl>
                                              <a:dgm id="{87211E38-4568-4BB1-8059-D29DD999E909}"/>
                                            </p:graphicEl>
                                          </p:spTgt>
                                        </p:tgtEl>
                                      </p:cBhvr>
                                    </p:animEffect>
                                  </p:childTnLst>
                                </p:cTn>
                              </p:par>
                            </p:childTnLst>
                          </p:cTn>
                        </p:par>
                        <p:par>
                          <p:cTn id="97" fill="hold">
                            <p:stCondLst>
                              <p:cond delay="2500"/>
                            </p:stCondLst>
                            <p:childTnLst>
                              <p:par>
                                <p:cTn id="98" presetID="22" presetClass="entr" presetSubtype="8" fill="hold" grpId="0" nodeType="afterEffect">
                                  <p:stCondLst>
                                    <p:cond delay="0"/>
                                  </p:stCondLst>
                                  <p:childTnLst>
                                    <p:set>
                                      <p:cBhvr>
                                        <p:cTn id="99" dur="1" fill="hold">
                                          <p:stCondLst>
                                            <p:cond delay="0"/>
                                          </p:stCondLst>
                                        </p:cTn>
                                        <p:tgtEl>
                                          <p:spTgt spid="12">
                                            <p:graphicEl>
                                              <a:dgm id="{A3F60D46-991A-4F09-AB68-2D47B6556471}"/>
                                            </p:graphicEl>
                                          </p:spTgt>
                                        </p:tgtEl>
                                        <p:attrNameLst>
                                          <p:attrName>style.visibility</p:attrName>
                                        </p:attrNameLst>
                                      </p:cBhvr>
                                      <p:to>
                                        <p:strVal val="visible"/>
                                      </p:to>
                                    </p:set>
                                    <p:animEffect transition="in" filter="wipe(left)">
                                      <p:cBhvr>
                                        <p:cTn id="100" dur="500"/>
                                        <p:tgtEl>
                                          <p:spTgt spid="12">
                                            <p:graphicEl>
                                              <a:dgm id="{A3F60D46-991A-4F09-AB68-2D47B6556471}"/>
                                            </p:graphicEl>
                                          </p:spTgt>
                                        </p:tgtEl>
                                      </p:cBhvr>
                                    </p:animEffect>
                                  </p:childTnLst>
                                </p:cTn>
                              </p:par>
                            </p:childTnLst>
                          </p:cTn>
                        </p:par>
                        <p:par>
                          <p:cTn id="101" fill="hold">
                            <p:stCondLst>
                              <p:cond delay="3000"/>
                            </p:stCondLst>
                            <p:childTnLst>
                              <p:par>
                                <p:cTn id="102" presetID="22" presetClass="entr" presetSubtype="8" fill="hold" grpId="0" nodeType="afterEffect">
                                  <p:stCondLst>
                                    <p:cond delay="0"/>
                                  </p:stCondLst>
                                  <p:childTnLst>
                                    <p:set>
                                      <p:cBhvr>
                                        <p:cTn id="103" dur="1" fill="hold">
                                          <p:stCondLst>
                                            <p:cond delay="0"/>
                                          </p:stCondLst>
                                        </p:cTn>
                                        <p:tgtEl>
                                          <p:spTgt spid="12">
                                            <p:graphicEl>
                                              <a:dgm id="{88A5BCE1-8862-4495-824C-587517D497ED}"/>
                                            </p:graphicEl>
                                          </p:spTgt>
                                        </p:tgtEl>
                                        <p:attrNameLst>
                                          <p:attrName>style.visibility</p:attrName>
                                        </p:attrNameLst>
                                      </p:cBhvr>
                                      <p:to>
                                        <p:strVal val="visible"/>
                                      </p:to>
                                    </p:set>
                                    <p:animEffect transition="in" filter="wipe(left)">
                                      <p:cBhvr>
                                        <p:cTn id="104" dur="500"/>
                                        <p:tgtEl>
                                          <p:spTgt spid="12">
                                            <p:graphicEl>
                                              <a:dgm id="{88A5BCE1-8862-4495-824C-587517D497ED}"/>
                                            </p:graphicEl>
                                          </p:spTgt>
                                        </p:tgtEl>
                                      </p:cBhvr>
                                    </p:animEffect>
                                  </p:childTnLst>
                                </p:cTn>
                              </p:par>
                            </p:childTnLst>
                          </p:cTn>
                        </p:par>
                        <p:par>
                          <p:cTn id="105" fill="hold">
                            <p:stCondLst>
                              <p:cond delay="3500"/>
                            </p:stCondLst>
                            <p:childTnLst>
                              <p:par>
                                <p:cTn id="106" presetID="22" presetClass="entr" presetSubtype="8" fill="hold" grpId="0" nodeType="afterEffect">
                                  <p:stCondLst>
                                    <p:cond delay="0"/>
                                  </p:stCondLst>
                                  <p:childTnLst>
                                    <p:set>
                                      <p:cBhvr>
                                        <p:cTn id="107" dur="1" fill="hold">
                                          <p:stCondLst>
                                            <p:cond delay="0"/>
                                          </p:stCondLst>
                                        </p:cTn>
                                        <p:tgtEl>
                                          <p:spTgt spid="12">
                                            <p:graphicEl>
                                              <a:dgm id="{415523C6-E76C-4066-A969-22B02D228170}"/>
                                            </p:graphicEl>
                                          </p:spTgt>
                                        </p:tgtEl>
                                        <p:attrNameLst>
                                          <p:attrName>style.visibility</p:attrName>
                                        </p:attrNameLst>
                                      </p:cBhvr>
                                      <p:to>
                                        <p:strVal val="visible"/>
                                      </p:to>
                                    </p:set>
                                    <p:animEffect transition="in" filter="wipe(left)">
                                      <p:cBhvr>
                                        <p:cTn id="108" dur="500"/>
                                        <p:tgtEl>
                                          <p:spTgt spid="12">
                                            <p:graphicEl>
                                              <a:dgm id="{415523C6-E76C-4066-A969-22B02D228170}"/>
                                            </p:graphicEl>
                                          </p:spTgt>
                                        </p:tgtEl>
                                      </p:cBhvr>
                                    </p:animEffect>
                                  </p:childTnLst>
                                </p:cTn>
                              </p:par>
                            </p:childTnLst>
                          </p:cTn>
                        </p:par>
                        <p:par>
                          <p:cTn id="109" fill="hold">
                            <p:stCondLst>
                              <p:cond delay="4000"/>
                            </p:stCondLst>
                            <p:childTnLst>
                              <p:par>
                                <p:cTn id="110" presetID="22" presetClass="entr" presetSubtype="8" fill="hold" grpId="0" nodeType="afterEffect">
                                  <p:stCondLst>
                                    <p:cond delay="0"/>
                                  </p:stCondLst>
                                  <p:childTnLst>
                                    <p:set>
                                      <p:cBhvr>
                                        <p:cTn id="111" dur="1" fill="hold">
                                          <p:stCondLst>
                                            <p:cond delay="0"/>
                                          </p:stCondLst>
                                        </p:cTn>
                                        <p:tgtEl>
                                          <p:spTgt spid="12">
                                            <p:graphicEl>
                                              <a:dgm id="{61F314E9-8CE6-4C97-950B-3CA5B6B712A0}"/>
                                            </p:graphicEl>
                                          </p:spTgt>
                                        </p:tgtEl>
                                        <p:attrNameLst>
                                          <p:attrName>style.visibility</p:attrName>
                                        </p:attrNameLst>
                                      </p:cBhvr>
                                      <p:to>
                                        <p:strVal val="visible"/>
                                      </p:to>
                                    </p:set>
                                    <p:animEffect transition="in" filter="wipe(left)">
                                      <p:cBhvr>
                                        <p:cTn id="112" dur="500"/>
                                        <p:tgtEl>
                                          <p:spTgt spid="12">
                                            <p:graphicEl>
                                              <a:dgm id="{61F314E9-8CE6-4C97-950B-3CA5B6B712A0}"/>
                                            </p:graphicEl>
                                          </p:spTgt>
                                        </p:tgtEl>
                                      </p:cBhvr>
                                    </p:animEffect>
                                  </p:childTnLst>
                                </p:cTn>
                              </p:par>
                            </p:childTnLst>
                          </p:cTn>
                        </p:par>
                        <p:par>
                          <p:cTn id="113" fill="hold">
                            <p:stCondLst>
                              <p:cond delay="4500"/>
                            </p:stCondLst>
                            <p:childTnLst>
                              <p:par>
                                <p:cTn id="114" presetID="22" presetClass="entr" presetSubtype="8" fill="hold" grpId="0" nodeType="afterEffect">
                                  <p:stCondLst>
                                    <p:cond delay="0"/>
                                  </p:stCondLst>
                                  <p:childTnLst>
                                    <p:set>
                                      <p:cBhvr>
                                        <p:cTn id="115" dur="1" fill="hold">
                                          <p:stCondLst>
                                            <p:cond delay="0"/>
                                          </p:stCondLst>
                                        </p:cTn>
                                        <p:tgtEl>
                                          <p:spTgt spid="12">
                                            <p:graphicEl>
                                              <a:dgm id="{B50397F5-C4B6-413A-AF72-687932145BAF}"/>
                                            </p:graphicEl>
                                          </p:spTgt>
                                        </p:tgtEl>
                                        <p:attrNameLst>
                                          <p:attrName>style.visibility</p:attrName>
                                        </p:attrNameLst>
                                      </p:cBhvr>
                                      <p:to>
                                        <p:strVal val="visible"/>
                                      </p:to>
                                    </p:set>
                                    <p:animEffect transition="in" filter="wipe(left)">
                                      <p:cBhvr>
                                        <p:cTn id="116" dur="500"/>
                                        <p:tgtEl>
                                          <p:spTgt spid="12">
                                            <p:graphicEl>
                                              <a:dgm id="{B50397F5-C4B6-413A-AF72-687932145BAF}"/>
                                            </p:graphicEl>
                                          </p:spTgt>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12">
                                            <p:graphicEl>
                                              <a:dgm id="{E06E6810-59C1-4FC3-B5B7-1107ED4BE69B}"/>
                                            </p:graphicEl>
                                          </p:spTgt>
                                        </p:tgtEl>
                                        <p:attrNameLst>
                                          <p:attrName>style.visibility</p:attrName>
                                        </p:attrNameLst>
                                      </p:cBhvr>
                                      <p:to>
                                        <p:strVal val="visible"/>
                                      </p:to>
                                    </p:set>
                                    <p:animEffect transition="in" filter="wipe(left)">
                                      <p:cBhvr>
                                        <p:cTn id="121" dur="500"/>
                                        <p:tgtEl>
                                          <p:spTgt spid="12">
                                            <p:graphicEl>
                                              <a:dgm id="{E06E6810-59C1-4FC3-B5B7-1107ED4BE69B}"/>
                                            </p:graphicEl>
                                          </p:spTgt>
                                        </p:tgtEl>
                                      </p:cBhvr>
                                    </p:animEffect>
                                  </p:childTnLst>
                                </p:cTn>
                              </p:par>
                            </p:childTnLst>
                          </p:cTn>
                        </p:par>
                        <p:par>
                          <p:cTn id="122" fill="hold">
                            <p:stCondLst>
                              <p:cond delay="500"/>
                            </p:stCondLst>
                            <p:childTnLst>
                              <p:par>
                                <p:cTn id="123" presetID="22" presetClass="entr" presetSubtype="8" fill="hold" grpId="0" nodeType="afterEffect">
                                  <p:stCondLst>
                                    <p:cond delay="0"/>
                                  </p:stCondLst>
                                  <p:childTnLst>
                                    <p:set>
                                      <p:cBhvr>
                                        <p:cTn id="124" dur="1" fill="hold">
                                          <p:stCondLst>
                                            <p:cond delay="0"/>
                                          </p:stCondLst>
                                        </p:cTn>
                                        <p:tgtEl>
                                          <p:spTgt spid="12">
                                            <p:graphicEl>
                                              <a:dgm id="{861DC03A-A891-406E-8050-5F107830B26A}"/>
                                            </p:graphicEl>
                                          </p:spTgt>
                                        </p:tgtEl>
                                        <p:attrNameLst>
                                          <p:attrName>style.visibility</p:attrName>
                                        </p:attrNameLst>
                                      </p:cBhvr>
                                      <p:to>
                                        <p:strVal val="visible"/>
                                      </p:to>
                                    </p:set>
                                    <p:animEffect transition="in" filter="wipe(left)">
                                      <p:cBhvr>
                                        <p:cTn id="125" dur="500"/>
                                        <p:tgtEl>
                                          <p:spTgt spid="12">
                                            <p:graphicEl>
                                              <a:dgm id="{861DC03A-A891-406E-8050-5F107830B26A}"/>
                                            </p:graphicEl>
                                          </p:spTgt>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12">
                                            <p:graphicEl>
                                              <a:dgm id="{E3B075B5-36F8-4952-B030-0BD10AB95567}"/>
                                            </p:graphicEl>
                                          </p:spTgt>
                                        </p:tgtEl>
                                        <p:attrNameLst>
                                          <p:attrName>style.visibility</p:attrName>
                                        </p:attrNameLst>
                                      </p:cBhvr>
                                      <p:to>
                                        <p:strVal val="visible"/>
                                      </p:to>
                                    </p:set>
                                    <p:animEffect transition="in" filter="wipe(left)">
                                      <p:cBhvr>
                                        <p:cTn id="130" dur="500"/>
                                        <p:tgtEl>
                                          <p:spTgt spid="12">
                                            <p:graphicEl>
                                              <a:dgm id="{E3B075B5-36F8-4952-B030-0BD10AB95567}"/>
                                            </p:graphicEl>
                                          </p:spTgt>
                                        </p:tgtEl>
                                      </p:cBhvr>
                                    </p:animEffect>
                                  </p:childTnLst>
                                </p:cTn>
                              </p:par>
                            </p:childTnLst>
                          </p:cTn>
                        </p:par>
                        <p:par>
                          <p:cTn id="131" fill="hold">
                            <p:stCondLst>
                              <p:cond delay="500"/>
                            </p:stCondLst>
                            <p:childTnLst>
                              <p:par>
                                <p:cTn id="132" presetID="22" presetClass="entr" presetSubtype="8" fill="hold" grpId="0" nodeType="afterEffect">
                                  <p:stCondLst>
                                    <p:cond delay="0"/>
                                  </p:stCondLst>
                                  <p:childTnLst>
                                    <p:set>
                                      <p:cBhvr>
                                        <p:cTn id="133" dur="1" fill="hold">
                                          <p:stCondLst>
                                            <p:cond delay="0"/>
                                          </p:stCondLst>
                                        </p:cTn>
                                        <p:tgtEl>
                                          <p:spTgt spid="12">
                                            <p:graphicEl>
                                              <a:dgm id="{B4C607A8-7FDD-4069-BA74-15D04607D245}"/>
                                            </p:graphicEl>
                                          </p:spTgt>
                                        </p:tgtEl>
                                        <p:attrNameLst>
                                          <p:attrName>style.visibility</p:attrName>
                                        </p:attrNameLst>
                                      </p:cBhvr>
                                      <p:to>
                                        <p:strVal val="visible"/>
                                      </p:to>
                                    </p:set>
                                    <p:animEffect transition="in" filter="wipe(left)">
                                      <p:cBhvr>
                                        <p:cTn id="134" dur="500"/>
                                        <p:tgtEl>
                                          <p:spTgt spid="12">
                                            <p:graphicEl>
                                              <a:dgm id="{B4C607A8-7FDD-4069-BA74-15D04607D245}"/>
                                            </p:graphicEl>
                                          </p:spTgt>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8" fill="hold" grpId="0" nodeType="clickEffect">
                                  <p:stCondLst>
                                    <p:cond delay="0"/>
                                  </p:stCondLst>
                                  <p:childTnLst>
                                    <p:set>
                                      <p:cBhvr>
                                        <p:cTn id="138" dur="1" fill="hold">
                                          <p:stCondLst>
                                            <p:cond delay="0"/>
                                          </p:stCondLst>
                                        </p:cTn>
                                        <p:tgtEl>
                                          <p:spTgt spid="12">
                                            <p:graphicEl>
                                              <a:dgm id="{6AD5EC50-ED65-40CC-BA38-369DEA8FD767}"/>
                                            </p:graphicEl>
                                          </p:spTgt>
                                        </p:tgtEl>
                                        <p:attrNameLst>
                                          <p:attrName>style.visibility</p:attrName>
                                        </p:attrNameLst>
                                      </p:cBhvr>
                                      <p:to>
                                        <p:strVal val="visible"/>
                                      </p:to>
                                    </p:set>
                                    <p:animEffect transition="in" filter="wipe(left)">
                                      <p:cBhvr>
                                        <p:cTn id="139" dur="500"/>
                                        <p:tgtEl>
                                          <p:spTgt spid="12">
                                            <p:graphicEl>
                                              <a:dgm id="{6AD5EC50-ED65-40CC-BA38-369DEA8FD767}"/>
                                            </p:graphicEl>
                                          </p:spTgt>
                                        </p:tgtEl>
                                      </p:cBhvr>
                                    </p:animEffect>
                                  </p:childTnLst>
                                </p:cTn>
                              </p:par>
                            </p:childTnLst>
                          </p:cTn>
                        </p:par>
                        <p:par>
                          <p:cTn id="140" fill="hold">
                            <p:stCondLst>
                              <p:cond delay="500"/>
                            </p:stCondLst>
                            <p:childTnLst>
                              <p:par>
                                <p:cTn id="141" presetID="22" presetClass="entr" presetSubtype="8" fill="hold" grpId="0" nodeType="afterEffect">
                                  <p:stCondLst>
                                    <p:cond delay="0"/>
                                  </p:stCondLst>
                                  <p:childTnLst>
                                    <p:set>
                                      <p:cBhvr>
                                        <p:cTn id="142" dur="1" fill="hold">
                                          <p:stCondLst>
                                            <p:cond delay="0"/>
                                          </p:stCondLst>
                                        </p:cTn>
                                        <p:tgtEl>
                                          <p:spTgt spid="12">
                                            <p:graphicEl>
                                              <a:dgm id="{3FF1DFF1-563B-4C7A-9035-65E4AAEF345D}"/>
                                            </p:graphicEl>
                                          </p:spTgt>
                                        </p:tgtEl>
                                        <p:attrNameLst>
                                          <p:attrName>style.visibility</p:attrName>
                                        </p:attrNameLst>
                                      </p:cBhvr>
                                      <p:to>
                                        <p:strVal val="visible"/>
                                      </p:to>
                                    </p:set>
                                    <p:animEffect transition="in" filter="wipe(left)">
                                      <p:cBhvr>
                                        <p:cTn id="143" dur="500"/>
                                        <p:tgtEl>
                                          <p:spTgt spid="12">
                                            <p:graphicEl>
                                              <a:dgm id="{3FF1DFF1-563B-4C7A-9035-65E4AAEF345D}"/>
                                            </p:graphicEl>
                                          </p:spTgt>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8" fill="hold" grpId="0" nodeType="clickEffect">
                                  <p:stCondLst>
                                    <p:cond delay="0"/>
                                  </p:stCondLst>
                                  <p:childTnLst>
                                    <p:set>
                                      <p:cBhvr>
                                        <p:cTn id="147" dur="1" fill="hold">
                                          <p:stCondLst>
                                            <p:cond delay="0"/>
                                          </p:stCondLst>
                                        </p:cTn>
                                        <p:tgtEl>
                                          <p:spTgt spid="12">
                                            <p:graphicEl>
                                              <a:dgm id="{AA6B2A88-19B0-4553-9CF3-58D5E6EF457C}"/>
                                            </p:graphicEl>
                                          </p:spTgt>
                                        </p:tgtEl>
                                        <p:attrNameLst>
                                          <p:attrName>style.visibility</p:attrName>
                                        </p:attrNameLst>
                                      </p:cBhvr>
                                      <p:to>
                                        <p:strVal val="visible"/>
                                      </p:to>
                                    </p:set>
                                    <p:animEffect transition="in" filter="wipe(left)">
                                      <p:cBhvr>
                                        <p:cTn id="148" dur="500"/>
                                        <p:tgtEl>
                                          <p:spTgt spid="12">
                                            <p:graphicEl>
                                              <a:dgm id="{AA6B2A88-19B0-4553-9CF3-58D5E6EF457C}"/>
                                            </p:graphicEl>
                                          </p:spTgt>
                                        </p:tgtEl>
                                      </p:cBhvr>
                                    </p:animEffect>
                                  </p:childTnLst>
                                </p:cTn>
                              </p:par>
                            </p:childTnLst>
                          </p:cTn>
                        </p:par>
                        <p:par>
                          <p:cTn id="149" fill="hold">
                            <p:stCondLst>
                              <p:cond delay="500"/>
                            </p:stCondLst>
                            <p:childTnLst>
                              <p:par>
                                <p:cTn id="150" presetID="31" presetClass="entr" presetSubtype="0" fill="hold" grpId="0" nodeType="afterEffect">
                                  <p:stCondLst>
                                    <p:cond delay="0"/>
                                  </p:stCondLst>
                                  <p:childTnLst>
                                    <p:set>
                                      <p:cBhvr>
                                        <p:cTn id="151" dur="1" fill="hold">
                                          <p:stCondLst>
                                            <p:cond delay="0"/>
                                          </p:stCondLst>
                                        </p:cTn>
                                        <p:tgtEl>
                                          <p:spTgt spid="13"/>
                                        </p:tgtEl>
                                        <p:attrNameLst>
                                          <p:attrName>style.visibility</p:attrName>
                                        </p:attrNameLst>
                                      </p:cBhvr>
                                      <p:to>
                                        <p:strVal val="visible"/>
                                      </p:to>
                                    </p:set>
                                    <p:anim calcmode="lin" valueType="num">
                                      <p:cBhvr>
                                        <p:cTn id="152" dur="1500" fill="hold"/>
                                        <p:tgtEl>
                                          <p:spTgt spid="13"/>
                                        </p:tgtEl>
                                        <p:attrNameLst>
                                          <p:attrName>ppt_w</p:attrName>
                                        </p:attrNameLst>
                                      </p:cBhvr>
                                      <p:tavLst>
                                        <p:tav tm="0">
                                          <p:val>
                                            <p:fltVal val="0"/>
                                          </p:val>
                                        </p:tav>
                                        <p:tav tm="100000">
                                          <p:val>
                                            <p:strVal val="#ppt_w"/>
                                          </p:val>
                                        </p:tav>
                                      </p:tavLst>
                                    </p:anim>
                                    <p:anim calcmode="lin" valueType="num">
                                      <p:cBhvr>
                                        <p:cTn id="153" dur="1500" fill="hold"/>
                                        <p:tgtEl>
                                          <p:spTgt spid="13"/>
                                        </p:tgtEl>
                                        <p:attrNameLst>
                                          <p:attrName>ppt_h</p:attrName>
                                        </p:attrNameLst>
                                      </p:cBhvr>
                                      <p:tavLst>
                                        <p:tav tm="0">
                                          <p:val>
                                            <p:fltVal val="0"/>
                                          </p:val>
                                        </p:tav>
                                        <p:tav tm="100000">
                                          <p:val>
                                            <p:strVal val="#ppt_h"/>
                                          </p:val>
                                        </p:tav>
                                      </p:tavLst>
                                    </p:anim>
                                    <p:anim calcmode="lin" valueType="num">
                                      <p:cBhvr>
                                        <p:cTn id="154" dur="1500" fill="hold"/>
                                        <p:tgtEl>
                                          <p:spTgt spid="13"/>
                                        </p:tgtEl>
                                        <p:attrNameLst>
                                          <p:attrName>style.rotation</p:attrName>
                                        </p:attrNameLst>
                                      </p:cBhvr>
                                      <p:tavLst>
                                        <p:tav tm="0">
                                          <p:val>
                                            <p:fltVal val="90"/>
                                          </p:val>
                                        </p:tav>
                                        <p:tav tm="100000">
                                          <p:val>
                                            <p:fltVal val="0"/>
                                          </p:val>
                                        </p:tav>
                                      </p:tavLst>
                                    </p:anim>
                                    <p:animEffect transition="in" filter="fade">
                                      <p:cBhvr>
                                        <p:cTn id="155" dur="1500"/>
                                        <p:tgtEl>
                                          <p:spTgt spid="13"/>
                                        </p:tgtEl>
                                      </p:cBhvr>
                                    </p:animEffect>
                                  </p:childTnLst>
                                </p:cTn>
                              </p:par>
                            </p:childTnLst>
                          </p:cTn>
                        </p:par>
                        <p:par>
                          <p:cTn id="156" fill="hold">
                            <p:stCondLst>
                              <p:cond delay="2000"/>
                            </p:stCondLst>
                            <p:childTnLst>
                              <p:par>
                                <p:cTn id="157" presetID="26" presetClass="entr" presetSubtype="0" fill="hold" nodeType="afterEffect">
                                  <p:stCondLst>
                                    <p:cond delay="250"/>
                                  </p:stCondLst>
                                  <p:childTnLst>
                                    <p:set>
                                      <p:cBhvr>
                                        <p:cTn id="158" dur="1" fill="hold">
                                          <p:stCondLst>
                                            <p:cond delay="0"/>
                                          </p:stCondLst>
                                        </p:cTn>
                                        <p:tgtEl>
                                          <p:spTgt spid="1026"/>
                                        </p:tgtEl>
                                        <p:attrNameLst>
                                          <p:attrName>style.visibility</p:attrName>
                                        </p:attrNameLst>
                                      </p:cBhvr>
                                      <p:to>
                                        <p:strVal val="visible"/>
                                      </p:to>
                                    </p:set>
                                    <p:animEffect transition="in" filter="wipe(down)">
                                      <p:cBhvr>
                                        <p:cTn id="159" dur="580">
                                          <p:stCondLst>
                                            <p:cond delay="0"/>
                                          </p:stCondLst>
                                        </p:cTn>
                                        <p:tgtEl>
                                          <p:spTgt spid="1026"/>
                                        </p:tgtEl>
                                      </p:cBhvr>
                                    </p:animEffect>
                                    <p:anim calcmode="lin" valueType="num">
                                      <p:cBhvr>
                                        <p:cTn id="160"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61"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62"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63"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64"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65" dur="26">
                                          <p:stCondLst>
                                            <p:cond delay="650"/>
                                          </p:stCondLst>
                                        </p:cTn>
                                        <p:tgtEl>
                                          <p:spTgt spid="1026"/>
                                        </p:tgtEl>
                                      </p:cBhvr>
                                      <p:to x="100000" y="60000"/>
                                    </p:animScale>
                                    <p:animScale>
                                      <p:cBhvr>
                                        <p:cTn id="166" dur="166" decel="50000">
                                          <p:stCondLst>
                                            <p:cond delay="676"/>
                                          </p:stCondLst>
                                        </p:cTn>
                                        <p:tgtEl>
                                          <p:spTgt spid="1026"/>
                                        </p:tgtEl>
                                      </p:cBhvr>
                                      <p:to x="100000" y="100000"/>
                                    </p:animScale>
                                    <p:animScale>
                                      <p:cBhvr>
                                        <p:cTn id="167" dur="26">
                                          <p:stCondLst>
                                            <p:cond delay="1312"/>
                                          </p:stCondLst>
                                        </p:cTn>
                                        <p:tgtEl>
                                          <p:spTgt spid="1026"/>
                                        </p:tgtEl>
                                      </p:cBhvr>
                                      <p:to x="100000" y="80000"/>
                                    </p:animScale>
                                    <p:animScale>
                                      <p:cBhvr>
                                        <p:cTn id="168" dur="166" decel="50000">
                                          <p:stCondLst>
                                            <p:cond delay="1338"/>
                                          </p:stCondLst>
                                        </p:cTn>
                                        <p:tgtEl>
                                          <p:spTgt spid="1026"/>
                                        </p:tgtEl>
                                      </p:cBhvr>
                                      <p:to x="100000" y="100000"/>
                                    </p:animScale>
                                    <p:animScale>
                                      <p:cBhvr>
                                        <p:cTn id="169" dur="26">
                                          <p:stCondLst>
                                            <p:cond delay="1642"/>
                                          </p:stCondLst>
                                        </p:cTn>
                                        <p:tgtEl>
                                          <p:spTgt spid="1026"/>
                                        </p:tgtEl>
                                      </p:cBhvr>
                                      <p:to x="100000" y="90000"/>
                                    </p:animScale>
                                    <p:animScale>
                                      <p:cBhvr>
                                        <p:cTn id="170" dur="166" decel="50000">
                                          <p:stCondLst>
                                            <p:cond delay="1668"/>
                                          </p:stCondLst>
                                        </p:cTn>
                                        <p:tgtEl>
                                          <p:spTgt spid="1026"/>
                                        </p:tgtEl>
                                      </p:cBhvr>
                                      <p:to x="100000" y="100000"/>
                                    </p:animScale>
                                    <p:animScale>
                                      <p:cBhvr>
                                        <p:cTn id="171" dur="26">
                                          <p:stCondLst>
                                            <p:cond delay="1808"/>
                                          </p:stCondLst>
                                        </p:cTn>
                                        <p:tgtEl>
                                          <p:spTgt spid="1026"/>
                                        </p:tgtEl>
                                      </p:cBhvr>
                                      <p:to x="100000" y="95000"/>
                                    </p:animScale>
                                    <p:animScale>
                                      <p:cBhvr>
                                        <p:cTn id="172" dur="166" decel="50000">
                                          <p:stCondLst>
                                            <p:cond delay="1834"/>
                                          </p:stCondLst>
                                        </p:cTn>
                                        <p:tgtEl>
                                          <p:spTgt spid="1026"/>
                                        </p:tgtEl>
                                      </p:cBhvr>
                                      <p:to x="100000" y="100000"/>
                                    </p:animScale>
                                  </p:childTnLst>
                                </p:cTn>
                              </p:par>
                            </p:childTnLst>
                          </p:cTn>
                        </p:par>
                        <p:par>
                          <p:cTn id="173" fill="hold">
                            <p:stCondLst>
                              <p:cond delay="4250"/>
                            </p:stCondLst>
                            <p:childTnLst>
                              <p:par>
                                <p:cTn id="174" presetID="22" presetClass="entr" presetSubtype="1" fill="hold" grpId="0" nodeType="afterEffect">
                                  <p:stCondLst>
                                    <p:cond delay="0"/>
                                  </p:stCondLst>
                                  <p:childTnLst>
                                    <p:set>
                                      <p:cBhvr>
                                        <p:cTn id="175" dur="1" fill="hold">
                                          <p:stCondLst>
                                            <p:cond delay="0"/>
                                          </p:stCondLst>
                                        </p:cTn>
                                        <p:tgtEl>
                                          <p:spTgt spid="2"/>
                                        </p:tgtEl>
                                        <p:attrNameLst>
                                          <p:attrName>style.visibility</p:attrName>
                                        </p:attrNameLst>
                                      </p:cBhvr>
                                      <p:to>
                                        <p:strVal val="visible"/>
                                      </p:to>
                                    </p:set>
                                    <p:animEffect transition="in" filter="wipe(up)">
                                      <p:cBhvr>
                                        <p:cTn id="17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Sub>
          <a:bldDgm bld="lvlOne"/>
        </p:bldSub>
      </p:bldGraphic>
      <p:bldP spid="13" grpId="0" animBg="1"/>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71339" y="274638"/>
            <a:ext cx="6801323" cy="1143000"/>
          </a:xfrm>
        </p:spPr>
        <p:txBody>
          <a:bodyPr>
            <a:normAutofit fontScale="90000"/>
          </a:bodyPr>
          <a:lstStyle/>
          <a:p>
            <a:r>
              <a:rPr lang="ja-JP" altLang="en-US" dirty="0"/>
              <a:t>物権，債権，担保物権の</a:t>
            </a:r>
            <a:r>
              <a:rPr lang="ja-JP" altLang="en-US" dirty="0" smtClean="0"/>
              <a:t>関係</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2013/2/11</a:t>
            </a:r>
            <a:endParaRPr kumimoji="1" lang="ja-JP" altLang="en-US"/>
          </a:p>
        </p:txBody>
      </p:sp>
      <p:sp>
        <p:nvSpPr>
          <p:cNvPr id="4" name="フッター プレースホルダー 3"/>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
        <p:nvSpPr>
          <p:cNvPr id="6" name="右矢印 5"/>
          <p:cNvSpPr/>
          <p:nvPr/>
        </p:nvSpPr>
        <p:spPr>
          <a:xfrm>
            <a:off x="3444924" y="3078726"/>
            <a:ext cx="136815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請求</a:t>
            </a:r>
            <a:endParaRPr kumimoji="1" lang="ja-JP" altLang="en-US" dirty="0"/>
          </a:p>
        </p:txBody>
      </p:sp>
      <p:sp>
        <p:nvSpPr>
          <p:cNvPr id="7" name="右矢印 6"/>
          <p:cNvSpPr/>
          <p:nvPr/>
        </p:nvSpPr>
        <p:spPr>
          <a:xfrm rot="19631625" flipH="1">
            <a:off x="5968944" y="3612983"/>
            <a:ext cx="2435000" cy="1142739"/>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ja-JP" altLang="en-US" dirty="0" smtClean="0"/>
              <a:t>掴取力</a:t>
            </a:r>
            <a:endParaRPr kumimoji="1" lang="en-US" altLang="ja-JP" dirty="0" smtClean="0"/>
          </a:p>
          <a:p>
            <a:pPr algn="ctr"/>
            <a:r>
              <a:rPr lang="ja-JP" altLang="en-US" dirty="0"/>
              <a:t>優先弁済権</a:t>
            </a:r>
            <a:endParaRPr kumimoji="1" lang="ja-JP" altLang="en-US" dirty="0"/>
          </a:p>
        </p:txBody>
      </p:sp>
      <p:sp>
        <p:nvSpPr>
          <p:cNvPr id="8" name="左矢印 7"/>
          <p:cNvSpPr/>
          <p:nvPr/>
        </p:nvSpPr>
        <p:spPr>
          <a:xfrm>
            <a:off x="6156176" y="3078726"/>
            <a:ext cx="1368152"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請求</a:t>
            </a:r>
            <a:endParaRPr kumimoji="1" lang="ja-JP" altLang="en-US" dirty="0"/>
          </a:p>
        </p:txBody>
      </p:sp>
      <p:sp>
        <p:nvSpPr>
          <p:cNvPr id="9" name="右矢印 8"/>
          <p:cNvSpPr/>
          <p:nvPr/>
        </p:nvSpPr>
        <p:spPr>
          <a:xfrm rot="1968375">
            <a:off x="2692076" y="3999339"/>
            <a:ext cx="2239475" cy="533095"/>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r"/>
            <a:r>
              <a:rPr kumimoji="1" lang="ja-JP" altLang="en-US" dirty="0" smtClean="0"/>
              <a:t>掴取力</a:t>
            </a:r>
            <a:r>
              <a:rPr kumimoji="1" lang="en-US" altLang="ja-JP" dirty="0" smtClean="0"/>
              <a:t>(</a:t>
            </a:r>
            <a:r>
              <a:rPr kumimoji="1" lang="ja-JP" altLang="en-US" dirty="0" smtClean="0"/>
              <a:t>強制執行</a:t>
            </a:r>
            <a:r>
              <a:rPr lang="en-US" altLang="ja-JP" dirty="0"/>
              <a:t>)</a:t>
            </a:r>
            <a:endParaRPr kumimoji="1" lang="ja-JP" altLang="en-US" dirty="0"/>
          </a:p>
        </p:txBody>
      </p:sp>
      <p:sp>
        <p:nvSpPr>
          <p:cNvPr id="10" name="タイトル 7"/>
          <p:cNvSpPr txBox="1">
            <a:spLocks/>
          </p:cNvSpPr>
          <p:nvPr/>
        </p:nvSpPr>
        <p:spPr>
          <a:xfrm>
            <a:off x="457200" y="404664"/>
            <a:ext cx="8229600"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en-US" sz="2400" dirty="0"/>
          </a:p>
        </p:txBody>
      </p:sp>
      <p:sp>
        <p:nvSpPr>
          <p:cNvPr id="11" name="円/楕円 10"/>
          <p:cNvSpPr/>
          <p:nvPr/>
        </p:nvSpPr>
        <p:spPr>
          <a:xfrm>
            <a:off x="539552" y="2961002"/>
            <a:ext cx="1368152" cy="79208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人</a:t>
            </a:r>
            <a:endParaRPr kumimoji="1" lang="ja-JP" altLang="en-US" dirty="0"/>
          </a:p>
        </p:txBody>
      </p:sp>
      <p:sp>
        <p:nvSpPr>
          <p:cNvPr id="12" name="正方形/長方形 11"/>
          <p:cNvSpPr/>
          <p:nvPr/>
        </p:nvSpPr>
        <p:spPr>
          <a:xfrm>
            <a:off x="539552" y="4833210"/>
            <a:ext cx="1440160" cy="72008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物</a:t>
            </a:r>
            <a:endParaRPr kumimoji="1" lang="ja-JP" altLang="en-US" dirty="0"/>
          </a:p>
        </p:txBody>
      </p:sp>
      <p:sp>
        <p:nvSpPr>
          <p:cNvPr id="13" name="下矢印 12"/>
          <p:cNvSpPr/>
          <p:nvPr/>
        </p:nvSpPr>
        <p:spPr>
          <a:xfrm>
            <a:off x="966430" y="3753090"/>
            <a:ext cx="586405" cy="1080120"/>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dirty="0" smtClean="0"/>
              <a:t>支配</a:t>
            </a:r>
            <a:endParaRPr kumimoji="1" lang="ja-JP" altLang="en-US" dirty="0"/>
          </a:p>
        </p:txBody>
      </p:sp>
      <p:sp>
        <p:nvSpPr>
          <p:cNvPr id="14" name="円/楕円 13"/>
          <p:cNvSpPr/>
          <p:nvPr/>
        </p:nvSpPr>
        <p:spPr>
          <a:xfrm>
            <a:off x="2195736" y="2961002"/>
            <a:ext cx="1368152" cy="79208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15" name="円/楕円 14"/>
          <p:cNvSpPr/>
          <p:nvPr/>
        </p:nvSpPr>
        <p:spPr>
          <a:xfrm>
            <a:off x="4788024" y="2961002"/>
            <a:ext cx="1368152" cy="79208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16" name="下矢印 15"/>
          <p:cNvSpPr/>
          <p:nvPr/>
        </p:nvSpPr>
        <p:spPr>
          <a:xfrm>
            <a:off x="5178898" y="3753090"/>
            <a:ext cx="586405" cy="1080120"/>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dirty="0" smtClean="0"/>
              <a:t>支配</a:t>
            </a:r>
            <a:endParaRPr kumimoji="1" lang="ja-JP" altLang="en-US" dirty="0"/>
          </a:p>
        </p:txBody>
      </p:sp>
      <p:sp>
        <p:nvSpPr>
          <p:cNvPr id="17" name="正方形/長方形 16"/>
          <p:cNvSpPr/>
          <p:nvPr/>
        </p:nvSpPr>
        <p:spPr>
          <a:xfrm>
            <a:off x="4752020" y="4833210"/>
            <a:ext cx="1440160" cy="72008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物</a:t>
            </a:r>
            <a:endParaRPr kumimoji="1" lang="ja-JP" altLang="en-US" dirty="0"/>
          </a:p>
        </p:txBody>
      </p:sp>
      <p:sp>
        <p:nvSpPr>
          <p:cNvPr id="18" name="円/楕円 17"/>
          <p:cNvSpPr/>
          <p:nvPr/>
        </p:nvSpPr>
        <p:spPr>
          <a:xfrm>
            <a:off x="7452320" y="2961002"/>
            <a:ext cx="1368152" cy="7920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担保</a:t>
            </a:r>
            <a:endParaRPr lang="en-US" altLang="ja-JP" dirty="0" smtClean="0"/>
          </a:p>
          <a:p>
            <a:pPr algn="ctr"/>
            <a:r>
              <a:rPr lang="ja-JP" altLang="en-US" dirty="0" smtClean="0"/>
              <a:t>債権者</a:t>
            </a:r>
            <a:endParaRPr kumimoji="1" lang="ja-JP" altLang="en-US" dirty="0"/>
          </a:p>
        </p:txBody>
      </p:sp>
      <p:sp>
        <p:nvSpPr>
          <p:cNvPr id="19" name="テキスト ボックス 18"/>
          <p:cNvSpPr txBox="1"/>
          <p:nvPr/>
        </p:nvSpPr>
        <p:spPr>
          <a:xfrm>
            <a:off x="395536" y="2384938"/>
            <a:ext cx="1512168" cy="461665"/>
          </a:xfrm>
          <a:prstGeom prst="rect">
            <a:avLst/>
          </a:prstGeom>
          <a:noFill/>
        </p:spPr>
        <p:txBody>
          <a:bodyPr wrap="square" rtlCol="0">
            <a:spAutoFit/>
          </a:bodyPr>
          <a:lstStyle/>
          <a:p>
            <a:pPr algn="ctr"/>
            <a:r>
              <a:rPr kumimoji="1" lang="ja-JP" altLang="en-US" sz="2400" dirty="0" smtClean="0"/>
              <a:t>物権</a:t>
            </a:r>
            <a:endParaRPr kumimoji="1" lang="ja-JP" altLang="en-US" sz="2400" dirty="0"/>
          </a:p>
        </p:txBody>
      </p:sp>
      <p:sp>
        <p:nvSpPr>
          <p:cNvPr id="20" name="テキスト ボックス 19"/>
          <p:cNvSpPr txBox="1"/>
          <p:nvPr/>
        </p:nvSpPr>
        <p:spPr>
          <a:xfrm>
            <a:off x="3059832" y="2348880"/>
            <a:ext cx="1512168" cy="461665"/>
          </a:xfrm>
          <a:prstGeom prst="rect">
            <a:avLst/>
          </a:prstGeom>
          <a:noFill/>
        </p:spPr>
        <p:txBody>
          <a:bodyPr wrap="square" rtlCol="0">
            <a:spAutoFit/>
          </a:bodyPr>
          <a:lstStyle/>
          <a:p>
            <a:pPr algn="ctr"/>
            <a:r>
              <a:rPr kumimoji="1" lang="ja-JP" altLang="en-US" sz="2400" dirty="0" smtClean="0"/>
              <a:t>債権</a:t>
            </a:r>
            <a:endParaRPr kumimoji="1" lang="ja-JP" altLang="en-US" sz="2400" dirty="0"/>
          </a:p>
        </p:txBody>
      </p:sp>
      <p:sp>
        <p:nvSpPr>
          <p:cNvPr id="21" name="テキスト ボックス 20"/>
          <p:cNvSpPr txBox="1"/>
          <p:nvPr/>
        </p:nvSpPr>
        <p:spPr>
          <a:xfrm>
            <a:off x="6430360" y="2384938"/>
            <a:ext cx="1512168" cy="461665"/>
          </a:xfrm>
          <a:prstGeom prst="rect">
            <a:avLst/>
          </a:prstGeom>
          <a:noFill/>
        </p:spPr>
        <p:txBody>
          <a:bodyPr wrap="square" rtlCol="0">
            <a:spAutoFit/>
          </a:bodyPr>
          <a:lstStyle/>
          <a:p>
            <a:pPr algn="ctr"/>
            <a:r>
              <a:rPr kumimoji="1" lang="ja-JP" altLang="en-US" sz="2400" dirty="0" smtClean="0"/>
              <a:t>担保物権</a:t>
            </a:r>
            <a:endParaRPr kumimoji="1" lang="ja-JP" altLang="en-US" sz="2400" dirty="0"/>
          </a:p>
        </p:txBody>
      </p:sp>
      <p:sp>
        <p:nvSpPr>
          <p:cNvPr id="22" name="テキスト ボックス 21"/>
          <p:cNvSpPr txBox="1"/>
          <p:nvPr/>
        </p:nvSpPr>
        <p:spPr>
          <a:xfrm>
            <a:off x="1403648" y="3861048"/>
            <a:ext cx="1326977" cy="646331"/>
          </a:xfrm>
          <a:prstGeom prst="rect">
            <a:avLst/>
          </a:prstGeom>
          <a:noFill/>
        </p:spPr>
        <p:txBody>
          <a:bodyPr wrap="square" rtlCol="0">
            <a:spAutoFit/>
          </a:bodyPr>
          <a:lstStyle/>
          <a:p>
            <a:r>
              <a:rPr lang="ja-JP" altLang="en-US" dirty="0" smtClean="0"/>
              <a:t>使用・収益</a:t>
            </a:r>
            <a:endParaRPr lang="en-US" altLang="ja-JP" dirty="0" smtClean="0"/>
          </a:p>
          <a:p>
            <a:r>
              <a:rPr kumimoji="1" lang="ja-JP" altLang="en-US" dirty="0" smtClean="0"/>
              <a:t>換価・処分</a:t>
            </a:r>
            <a:endParaRPr kumimoji="1" lang="ja-JP" altLang="en-US" dirty="0"/>
          </a:p>
        </p:txBody>
      </p:sp>
      <p:sp>
        <p:nvSpPr>
          <p:cNvPr id="23" name="テキスト ボックス 22"/>
          <p:cNvSpPr txBox="1"/>
          <p:nvPr/>
        </p:nvSpPr>
        <p:spPr>
          <a:xfrm>
            <a:off x="539552" y="1628800"/>
            <a:ext cx="8136904" cy="461665"/>
          </a:xfrm>
          <a:prstGeom prst="rect">
            <a:avLst/>
          </a:prstGeom>
          <a:noFill/>
        </p:spPr>
        <p:txBody>
          <a:bodyPr wrap="square" rtlCol="0">
            <a:spAutoFit/>
          </a:bodyPr>
          <a:lstStyle/>
          <a:p>
            <a:pPr algn="ctr"/>
            <a:r>
              <a:rPr lang="ja-JP" altLang="en-US" sz="2400" dirty="0"/>
              <a:t>担保物権とは，「債権の掴取力</a:t>
            </a:r>
            <a:r>
              <a:rPr lang="ja-JP" altLang="en-US" sz="2400" dirty="0" smtClean="0"/>
              <a:t>の質的強化</a:t>
            </a:r>
            <a:r>
              <a:rPr lang="ja-JP" altLang="en-US" sz="2400" dirty="0"/>
              <a:t>」なのではないか</a:t>
            </a:r>
            <a:r>
              <a:rPr lang="en-US" altLang="ja-JP" sz="2400" dirty="0"/>
              <a:t>?</a:t>
            </a:r>
            <a:endParaRPr kumimoji="1" lang="ja-JP" altLang="en-US" sz="2400" dirty="0"/>
          </a:p>
        </p:txBody>
      </p:sp>
      <p:sp>
        <p:nvSpPr>
          <p:cNvPr id="24" name="動作設定ボタン : 戻る 23">
            <a:hlinkClick r:id="rId2" action="ppaction://hlinksldjump" highlightClick="1"/>
          </p:cNvPr>
          <p:cNvSpPr/>
          <p:nvPr/>
        </p:nvSpPr>
        <p:spPr>
          <a:xfrm>
            <a:off x="8112581" y="331380"/>
            <a:ext cx="360000" cy="360000"/>
          </a:xfrm>
          <a:prstGeom prst="actionButtonRetur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8940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750"/>
                            </p:stCondLst>
                            <p:childTnLst>
                              <p:par>
                                <p:cTn id="9" presetID="22" presetClass="entr" presetSubtype="8" fill="hold" grpId="0" nodeType="afterEffect">
                                  <p:stCondLst>
                                    <p:cond delay="25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500"/>
                            </p:stCondLst>
                            <p:childTnLst>
                              <p:par>
                                <p:cTn id="13" presetID="22" presetClass="entr" presetSubtype="1" fill="hold" grpId="0" nodeType="afterEffect">
                                  <p:stCondLst>
                                    <p:cond delay="25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par>
                                <p:cTn id="16" presetID="22" presetClass="entr" presetSubtype="1" fill="hold" grpId="0" nodeType="withEffect">
                                  <p:stCondLst>
                                    <p:cond delay="250"/>
                                  </p:stCondLst>
                                  <p:childTnLst>
                                    <p:set>
                                      <p:cBhvr>
                                        <p:cTn id="17" dur="1" fill="hold">
                                          <p:stCondLst>
                                            <p:cond delay="0"/>
                                          </p:stCondLst>
                                        </p:cTn>
                                        <p:tgtEl>
                                          <p:spTgt spid="22"/>
                                        </p:tgtEl>
                                        <p:attrNameLst>
                                          <p:attrName>style.visibility</p:attrName>
                                        </p:attrNameLst>
                                      </p:cBhvr>
                                      <p:to>
                                        <p:strVal val="visible"/>
                                      </p:to>
                                    </p:set>
                                    <p:animEffect transition="in" filter="wipe(up)">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par>
                          <p:cTn id="24" fill="hold">
                            <p:stCondLst>
                              <p:cond delay="500"/>
                            </p:stCondLst>
                            <p:childTnLst>
                              <p:par>
                                <p:cTn id="25" presetID="22" presetClass="entr" presetSubtype="2" fill="hold" grpId="0" nodeType="afterEffect">
                                  <p:stCondLst>
                                    <p:cond delay="25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childTnLst>
                          </p:cTn>
                        </p:par>
                        <p:par>
                          <p:cTn id="28" fill="hold">
                            <p:stCondLst>
                              <p:cond delay="1250"/>
                            </p:stCondLst>
                            <p:childTnLst>
                              <p:par>
                                <p:cTn id="29" presetID="22" presetClass="entr" presetSubtype="8" fill="hold" grpId="0" nodeType="afterEffect">
                                  <p:stCondLst>
                                    <p:cond delay="25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left)">
                                      <p:cBhvr>
                                        <p:cTn id="36" dur="500"/>
                                        <p:tgtEl>
                                          <p:spTgt spid="17"/>
                                        </p:tgtEl>
                                      </p:cBhvr>
                                    </p:animEffect>
                                  </p:childTnLst>
                                </p:cTn>
                              </p:par>
                            </p:childTnLst>
                          </p:cTn>
                        </p:par>
                        <p:par>
                          <p:cTn id="37" fill="hold">
                            <p:stCondLst>
                              <p:cond delay="500"/>
                            </p:stCondLst>
                            <p:childTnLst>
                              <p:par>
                                <p:cTn id="38" presetID="22" presetClass="entr" presetSubtype="1" fill="hold" grpId="0" nodeType="afterEffect">
                                  <p:stCondLst>
                                    <p:cond delay="250"/>
                                  </p:stCondLst>
                                  <p:childTnLst>
                                    <p:set>
                                      <p:cBhvr>
                                        <p:cTn id="39" dur="1" fill="hold">
                                          <p:stCondLst>
                                            <p:cond delay="0"/>
                                          </p:stCondLst>
                                        </p:cTn>
                                        <p:tgtEl>
                                          <p:spTgt spid="16"/>
                                        </p:tgtEl>
                                        <p:attrNameLst>
                                          <p:attrName>style.visibility</p:attrName>
                                        </p:attrNameLst>
                                      </p:cBhvr>
                                      <p:to>
                                        <p:strVal val="visible"/>
                                      </p:to>
                                    </p:set>
                                    <p:animEffect transition="in" filter="wipe(up)">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left)">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right)">
                                      <p:cBhvr>
                                        <p:cTn id="50" dur="500"/>
                                        <p:tgtEl>
                                          <p:spTgt spid="18"/>
                                        </p:tgtEl>
                                      </p:cBhvr>
                                    </p:animEffect>
                                  </p:childTnLst>
                                </p:cTn>
                              </p:par>
                            </p:childTnLst>
                          </p:cTn>
                        </p:par>
                        <p:par>
                          <p:cTn id="51" fill="hold">
                            <p:stCondLst>
                              <p:cond delay="500"/>
                            </p:stCondLst>
                            <p:childTnLst>
                              <p:par>
                                <p:cTn id="52" presetID="22" presetClass="entr" presetSubtype="2" fill="hold" grpId="0" nodeType="afterEffect">
                                  <p:stCondLst>
                                    <p:cond delay="250"/>
                                  </p:stCondLst>
                                  <p:childTnLst>
                                    <p:set>
                                      <p:cBhvr>
                                        <p:cTn id="53" dur="1" fill="hold">
                                          <p:stCondLst>
                                            <p:cond delay="0"/>
                                          </p:stCondLst>
                                        </p:cTn>
                                        <p:tgtEl>
                                          <p:spTgt spid="8"/>
                                        </p:tgtEl>
                                        <p:attrNameLst>
                                          <p:attrName>style.visibility</p:attrName>
                                        </p:attrNameLst>
                                      </p:cBhvr>
                                      <p:to>
                                        <p:strVal val="visible"/>
                                      </p:to>
                                    </p:set>
                                    <p:animEffect transition="in" filter="wipe(right)">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up)">
                                      <p:cBhvr>
                                        <p:cTn id="59" dur="500"/>
                                        <p:tgtEl>
                                          <p:spTgt spid="7"/>
                                        </p:tgtEl>
                                      </p:cBhvr>
                                    </p:animEffect>
                                  </p:childTnLst>
                                </p:cTn>
                              </p:par>
                            </p:childTnLst>
                          </p:cTn>
                        </p:par>
                        <p:par>
                          <p:cTn id="60" fill="hold">
                            <p:stCondLst>
                              <p:cond delay="500"/>
                            </p:stCondLst>
                            <p:childTnLst>
                              <p:par>
                                <p:cTn id="61" presetID="22" presetClass="entr" presetSubtype="8" fill="hold" grpId="0" nodeType="afterEffect">
                                  <p:stCondLst>
                                    <p:cond delay="500"/>
                                  </p:stCondLst>
                                  <p:childTnLst>
                                    <p:set>
                                      <p:cBhvr>
                                        <p:cTn id="62" dur="1" fill="hold">
                                          <p:stCondLst>
                                            <p:cond delay="0"/>
                                          </p:stCondLst>
                                        </p:cTn>
                                        <p:tgtEl>
                                          <p:spTgt spid="23"/>
                                        </p:tgtEl>
                                        <p:attrNameLst>
                                          <p:attrName>style.visibility</p:attrName>
                                        </p:attrNameLst>
                                      </p:cBhvr>
                                      <p:to>
                                        <p:strVal val="visible"/>
                                      </p:to>
                                    </p:set>
                                    <p:animEffect transition="in" filter="wipe(left)">
                                      <p:cBhvr>
                                        <p:cTn id="63" dur="125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1" grpId="0" animBg="1"/>
      <p:bldP spid="12" grpId="0" animBg="1"/>
      <p:bldP spid="13" grpId="0" animBg="1"/>
      <p:bldP spid="14" grpId="0" animBg="1"/>
      <p:bldP spid="15" grpId="0" animBg="1"/>
      <p:bldP spid="16" grpId="0" animBg="1"/>
      <p:bldP spid="17" grpId="0" animBg="1"/>
      <p:bldP spid="18" grpId="0" animBg="1"/>
      <p:bldP spid="22" grpId="0"/>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normAutofit fontScale="90000"/>
          </a:bodyPr>
          <a:lstStyle/>
          <a:p>
            <a:r>
              <a:rPr lang="ja-JP" altLang="en-US" dirty="0"/>
              <a:t>優先順位とその変動</a:t>
            </a:r>
            <a:r>
              <a:rPr lang="en-US" altLang="ja-JP" dirty="0"/>
              <a:t/>
            </a:r>
            <a:br>
              <a:rPr lang="en-US" altLang="ja-JP" dirty="0"/>
            </a:br>
            <a:r>
              <a:rPr lang="ja-JP" altLang="en-US" dirty="0"/>
              <a:t>動産先取特権の場合（民法</a:t>
            </a:r>
            <a:r>
              <a:rPr lang="en-US" altLang="ja-JP" dirty="0"/>
              <a:t>330</a:t>
            </a:r>
            <a:r>
              <a:rPr lang="ja-JP" altLang="en-US" dirty="0"/>
              <a:t>条）</a:t>
            </a:r>
          </a:p>
        </p:txBody>
      </p:sp>
      <p:sp>
        <p:nvSpPr>
          <p:cNvPr id="7" name="日付プレースホルダー 6"/>
          <p:cNvSpPr>
            <a:spLocks noGrp="1"/>
          </p:cNvSpPr>
          <p:nvPr>
            <p:ph type="dt" sz="half" idx="10"/>
          </p:nvPr>
        </p:nvSpPr>
        <p:spPr/>
        <p:txBody>
          <a:bodyPr/>
          <a:lstStyle/>
          <a:p>
            <a:r>
              <a:rPr kumimoji="1" lang="en-US" altLang="ja-JP" smtClean="0"/>
              <a:t>2013/2/11</a:t>
            </a:r>
            <a:endParaRPr kumimoji="1" lang="ja-JP" altLang="en-US"/>
          </a:p>
        </p:txBody>
      </p:sp>
      <p:sp>
        <p:nvSpPr>
          <p:cNvPr id="8" name="フッター プレースホルダー 7"/>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
        <p:nvSpPr>
          <p:cNvPr id="11" name="タイトル 1"/>
          <p:cNvSpPr txBox="1">
            <a:spLocks/>
          </p:cNvSpPr>
          <p:nvPr/>
        </p:nvSpPr>
        <p:spPr>
          <a:xfrm>
            <a:off x="457200" y="274638"/>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en-US" sz="3600" dirty="0"/>
          </a:p>
        </p:txBody>
      </p:sp>
      <p:sp>
        <p:nvSpPr>
          <p:cNvPr id="12" name="コンテンツ プレースホルダー 12"/>
          <p:cNvSpPr txBox="1">
            <a:spLocks/>
          </p:cNvSpPr>
          <p:nvPr/>
        </p:nvSpPr>
        <p:spPr>
          <a:xfrm>
            <a:off x="457199" y="1600200"/>
            <a:ext cx="4042793" cy="4525963"/>
          </a:xfrm>
          <a:prstGeom prst="rect">
            <a:avLst/>
          </a:prstGeom>
        </p:spPr>
        <p:txBody>
          <a:bodyPr>
            <a:noAutofit/>
          </a:bodyPr>
          <a:lstStyle>
            <a:lvl1pPr marL="342900" indent="-342900" algn="l" defTabSz="914400" rtl="0" eaLnBrk="1" latinLnBrk="0" hangingPunct="1">
              <a:spcBef>
                <a:spcPct val="20000"/>
              </a:spcBef>
              <a:buClr>
                <a:schemeClr val="tx2">
                  <a:lumMod val="75000"/>
                </a:schemeClr>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257300" indent="-342900" algn="l" defTabSz="914400" rtl="0" eaLnBrk="1" latinLnBrk="0" hangingPunct="1">
              <a:spcBef>
                <a:spcPct val="20000"/>
              </a:spcBef>
              <a:buClr>
                <a:schemeClr val="tx2">
                  <a:lumMod val="75000"/>
                </a:schemeClr>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lumMod val="75000"/>
                </a:schemeClr>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400" b="1" smtClean="0"/>
              <a:t>第</a:t>
            </a:r>
            <a:r>
              <a:rPr lang="en-US" altLang="ja-JP" sz="1400" b="1" smtClean="0"/>
              <a:t>330</a:t>
            </a:r>
            <a:r>
              <a:rPr lang="ja-JP" altLang="en-US" sz="1400" b="1" smtClean="0"/>
              <a:t>条</a:t>
            </a:r>
            <a:r>
              <a:rPr lang="ja-JP" altLang="en-US" sz="1400" smtClean="0"/>
              <a:t>（動産の先取特権の順位）</a:t>
            </a:r>
            <a:endParaRPr lang="en-US" altLang="ja-JP" sz="1400" smtClean="0"/>
          </a:p>
          <a:p>
            <a:pPr marL="357188" lvl="1" indent="-171450"/>
            <a:r>
              <a:rPr lang="ja-JP" altLang="en-US" sz="1200" smtClean="0"/>
              <a:t>①同一の動産について特別の先取特権が互いに競合する場合には，その優先権の順位は，次に掲げる順序に従う。この場合において，第二号に掲げる動産の保存の先取特権について数人の保存者があるときは，後の保存者が前の保存者に優先する。</a:t>
            </a:r>
            <a:endParaRPr lang="en-US" altLang="ja-JP" sz="1200" smtClean="0"/>
          </a:p>
          <a:p>
            <a:pPr marL="622300" lvl="2" indent="-171450"/>
            <a:r>
              <a:rPr lang="ja-JP" altLang="en-US" sz="1100" smtClean="0"/>
              <a:t>　一　不動産の賃貸，旅館の宿泊及び運輸の先取特権</a:t>
            </a:r>
            <a:endParaRPr lang="en-US" altLang="ja-JP" sz="1100" smtClean="0"/>
          </a:p>
          <a:p>
            <a:pPr marL="622300" lvl="2" indent="-171450"/>
            <a:r>
              <a:rPr lang="ja-JP" altLang="en-US" sz="1100" smtClean="0"/>
              <a:t>　二　動産の保存の先取特権</a:t>
            </a:r>
            <a:endParaRPr lang="en-US" altLang="ja-JP" sz="1100" smtClean="0"/>
          </a:p>
          <a:p>
            <a:pPr marL="622300" lvl="2" indent="-171450"/>
            <a:r>
              <a:rPr lang="ja-JP" altLang="en-US" sz="1100" smtClean="0"/>
              <a:t>　三　動産の売買，種苗又は肥料の供給，農業の労務及び工業の労務の先取特権</a:t>
            </a:r>
            <a:endParaRPr lang="en-US" altLang="ja-JP" sz="1100" smtClean="0"/>
          </a:p>
          <a:p>
            <a:pPr marL="357188" lvl="1" indent="-171450"/>
            <a:r>
              <a:rPr lang="ja-JP" altLang="en-US" sz="1200" smtClean="0"/>
              <a:t>②前項の場合において，第</a:t>
            </a:r>
            <a:r>
              <a:rPr lang="en-US" altLang="ja-JP" sz="1200" smtClean="0"/>
              <a:t>1</a:t>
            </a:r>
            <a:r>
              <a:rPr lang="ja-JP" altLang="en-US" sz="1200" smtClean="0"/>
              <a:t>順位の先取特権者は，その債権取得の時において第</a:t>
            </a:r>
            <a:r>
              <a:rPr lang="en-US" altLang="ja-JP" sz="1200" smtClean="0"/>
              <a:t>2</a:t>
            </a:r>
            <a:r>
              <a:rPr lang="ja-JP" altLang="en-US" sz="1200" smtClean="0"/>
              <a:t>順位又は第</a:t>
            </a:r>
            <a:r>
              <a:rPr lang="en-US" altLang="ja-JP" sz="1200" smtClean="0"/>
              <a:t>3</a:t>
            </a:r>
            <a:r>
              <a:rPr lang="ja-JP" altLang="en-US" sz="1200" smtClean="0"/>
              <a:t>順位の先取特権者があることを知っていたときは，これらの者に対して優先権を行使することができない。第</a:t>
            </a:r>
            <a:r>
              <a:rPr lang="en-US" altLang="ja-JP" sz="1200" smtClean="0"/>
              <a:t>1</a:t>
            </a:r>
            <a:r>
              <a:rPr lang="ja-JP" altLang="en-US" sz="1200" smtClean="0"/>
              <a:t>順位の先取特権者のために物を保存した者に対しても，同様とする。</a:t>
            </a:r>
            <a:endParaRPr lang="en-US" altLang="ja-JP" sz="1200" smtClean="0"/>
          </a:p>
          <a:p>
            <a:pPr marL="357188" lvl="1" indent="-171450"/>
            <a:r>
              <a:rPr lang="ja-JP" altLang="en-US" sz="1200" smtClean="0"/>
              <a:t>③果実に関しては，第</a:t>
            </a:r>
            <a:r>
              <a:rPr lang="en-US" altLang="ja-JP" sz="1200" smtClean="0"/>
              <a:t>1</a:t>
            </a:r>
            <a:r>
              <a:rPr lang="ja-JP" altLang="en-US" sz="1200" smtClean="0"/>
              <a:t>の順位は農業の労務に従事する者に，第</a:t>
            </a:r>
            <a:r>
              <a:rPr lang="en-US" altLang="ja-JP" sz="1200" smtClean="0"/>
              <a:t>2</a:t>
            </a:r>
            <a:r>
              <a:rPr lang="ja-JP" altLang="en-US" sz="1200" smtClean="0"/>
              <a:t>の順位は種苗又は肥料の供給者に，第</a:t>
            </a:r>
            <a:r>
              <a:rPr lang="en-US" altLang="ja-JP" sz="1200" smtClean="0"/>
              <a:t>3</a:t>
            </a:r>
            <a:r>
              <a:rPr lang="ja-JP" altLang="en-US" sz="1200" smtClean="0"/>
              <a:t>の順位は土地の賃貸人に属する。</a:t>
            </a:r>
            <a:endParaRPr lang="en-US" altLang="ja-JP" sz="1200" smtClean="0"/>
          </a:p>
          <a:p>
            <a:r>
              <a:rPr lang="ja-JP" altLang="en-US" sz="1600" smtClean="0"/>
              <a:t>デフォルト値は，①保存，②供給，③環境設定である。それが，民法</a:t>
            </a:r>
            <a:r>
              <a:rPr lang="en-US" altLang="ja-JP" sz="1600" smtClean="0"/>
              <a:t>319</a:t>
            </a:r>
            <a:r>
              <a:rPr lang="ja-JP" altLang="en-US" sz="1600" smtClean="0"/>
              <a:t>条（即時取得の準用）によって変動するのである。</a:t>
            </a:r>
            <a:endParaRPr lang="ja-JP" altLang="en-US" sz="1600" dirty="0"/>
          </a:p>
        </p:txBody>
      </p:sp>
      <p:sp>
        <p:nvSpPr>
          <p:cNvPr id="13" name="正方形/長方形 12"/>
          <p:cNvSpPr/>
          <p:nvPr/>
        </p:nvSpPr>
        <p:spPr>
          <a:xfrm>
            <a:off x="5963460" y="1700808"/>
            <a:ext cx="2857012" cy="914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黙示の質権</a:t>
            </a:r>
            <a:r>
              <a:rPr kumimoji="1" lang="en-US" altLang="ja-JP" dirty="0" smtClean="0"/>
              <a:t/>
            </a:r>
            <a:br>
              <a:rPr kumimoji="1" lang="en-US" altLang="ja-JP" dirty="0" smtClean="0"/>
            </a:br>
            <a:r>
              <a:rPr kumimoji="1" lang="ja-JP" altLang="en-US" dirty="0" smtClean="0"/>
              <a:t>（不動産賃貸，宿泊，運輸）</a:t>
            </a:r>
            <a:endParaRPr kumimoji="1" lang="ja-JP" altLang="en-US" dirty="0"/>
          </a:p>
        </p:txBody>
      </p:sp>
      <p:sp>
        <p:nvSpPr>
          <p:cNvPr id="14" name="星 8 13"/>
          <p:cNvSpPr/>
          <p:nvPr/>
        </p:nvSpPr>
        <p:spPr>
          <a:xfrm>
            <a:off x="4788024" y="1700808"/>
            <a:ext cx="914400" cy="914400"/>
          </a:xfrm>
          <a:prstGeom prst="star8">
            <a:avLst/>
          </a:prstGeom>
          <a:solidFill>
            <a:srgbClr val="FFFF00"/>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1</a:t>
            </a:r>
            <a:r>
              <a:rPr kumimoji="1" lang="ja-JP" altLang="en-US" dirty="0" smtClean="0"/>
              <a:t>位</a:t>
            </a:r>
            <a:endParaRPr kumimoji="1" lang="ja-JP" altLang="en-US" dirty="0"/>
          </a:p>
        </p:txBody>
      </p:sp>
      <p:sp>
        <p:nvSpPr>
          <p:cNvPr id="15" name="星 8 14"/>
          <p:cNvSpPr/>
          <p:nvPr/>
        </p:nvSpPr>
        <p:spPr>
          <a:xfrm>
            <a:off x="4788024" y="3119319"/>
            <a:ext cx="914400" cy="914400"/>
          </a:xfrm>
          <a:prstGeom prst="star8">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dirty="0" smtClean="0"/>
              <a:t>2</a:t>
            </a:r>
            <a:r>
              <a:rPr kumimoji="1" lang="ja-JP" altLang="en-US" dirty="0" smtClean="0"/>
              <a:t>位</a:t>
            </a:r>
            <a:endParaRPr kumimoji="1" lang="ja-JP" altLang="en-US" dirty="0"/>
          </a:p>
        </p:txBody>
      </p:sp>
      <p:sp>
        <p:nvSpPr>
          <p:cNvPr id="16" name="星 8 15"/>
          <p:cNvSpPr/>
          <p:nvPr/>
        </p:nvSpPr>
        <p:spPr>
          <a:xfrm>
            <a:off x="4788024" y="4581128"/>
            <a:ext cx="914400" cy="914400"/>
          </a:xfrm>
          <a:prstGeom prst="star8">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t>3</a:t>
            </a:r>
            <a:r>
              <a:rPr kumimoji="1" lang="ja-JP" altLang="en-US" dirty="0" smtClean="0"/>
              <a:t>位</a:t>
            </a:r>
            <a:endParaRPr kumimoji="1" lang="ja-JP" altLang="en-US" dirty="0"/>
          </a:p>
        </p:txBody>
      </p:sp>
      <p:sp>
        <p:nvSpPr>
          <p:cNvPr id="17" name="正方形/長方形 16"/>
          <p:cNvSpPr/>
          <p:nvPr/>
        </p:nvSpPr>
        <p:spPr>
          <a:xfrm>
            <a:off x="5963995" y="3140968"/>
            <a:ext cx="2857012" cy="914400"/>
          </a:xfrm>
          <a:prstGeom prst="rect">
            <a:avLst/>
          </a:prstGeom>
          <a:solidFill>
            <a:srgbClr val="FFFF99"/>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保存の先取特権</a:t>
            </a:r>
            <a:r>
              <a:rPr kumimoji="1" lang="en-US" altLang="ja-JP" dirty="0" smtClean="0"/>
              <a:t/>
            </a:r>
            <a:br>
              <a:rPr kumimoji="1" lang="en-US" altLang="ja-JP" dirty="0" smtClean="0"/>
            </a:br>
            <a:r>
              <a:rPr kumimoji="1" lang="ja-JP" altLang="en-US" dirty="0" smtClean="0"/>
              <a:t>（修理・修繕等）</a:t>
            </a:r>
            <a:endParaRPr kumimoji="1" lang="ja-JP" altLang="en-US" dirty="0"/>
          </a:p>
        </p:txBody>
      </p:sp>
      <p:sp>
        <p:nvSpPr>
          <p:cNvPr id="18" name="正方形/長方形 17"/>
          <p:cNvSpPr/>
          <p:nvPr/>
        </p:nvSpPr>
        <p:spPr>
          <a:xfrm>
            <a:off x="5963460" y="4581128"/>
            <a:ext cx="2857012" cy="914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供給（売買）の先取特権</a:t>
            </a:r>
            <a:endParaRPr kumimoji="1" lang="ja-JP" altLang="en-US" dirty="0"/>
          </a:p>
        </p:txBody>
      </p:sp>
      <p:sp>
        <p:nvSpPr>
          <p:cNvPr id="19" name="テキスト ボックス 18"/>
          <p:cNvSpPr txBox="1"/>
          <p:nvPr/>
        </p:nvSpPr>
        <p:spPr>
          <a:xfrm>
            <a:off x="6671886" y="2708920"/>
            <a:ext cx="1440160" cy="369332"/>
          </a:xfrm>
          <a:prstGeom prst="rect">
            <a:avLst/>
          </a:prstGeom>
          <a:noFill/>
        </p:spPr>
        <p:txBody>
          <a:bodyPr wrap="square" rtlCol="0">
            <a:spAutoFit/>
          </a:bodyPr>
          <a:lstStyle/>
          <a:p>
            <a:r>
              <a:rPr kumimoji="1" lang="ja-JP" altLang="en-US" dirty="0" smtClean="0"/>
              <a:t>↓知っている</a:t>
            </a:r>
            <a:endParaRPr kumimoji="1" lang="ja-JP" altLang="en-US" dirty="0"/>
          </a:p>
        </p:txBody>
      </p:sp>
      <p:sp>
        <p:nvSpPr>
          <p:cNvPr id="20" name="テキスト ボックス 19"/>
          <p:cNvSpPr txBox="1"/>
          <p:nvPr/>
        </p:nvSpPr>
        <p:spPr>
          <a:xfrm>
            <a:off x="6672421" y="4132945"/>
            <a:ext cx="1440160" cy="369332"/>
          </a:xfrm>
          <a:prstGeom prst="rect">
            <a:avLst/>
          </a:prstGeom>
          <a:noFill/>
        </p:spPr>
        <p:txBody>
          <a:bodyPr wrap="square" rtlCol="0">
            <a:spAutoFit/>
          </a:bodyPr>
          <a:lstStyle/>
          <a:p>
            <a:r>
              <a:rPr kumimoji="1" lang="ja-JP" altLang="en-US" dirty="0" smtClean="0"/>
              <a:t>↓知っている</a:t>
            </a:r>
            <a:endParaRPr kumimoji="1" lang="ja-JP" altLang="en-US" dirty="0"/>
          </a:p>
        </p:txBody>
      </p:sp>
      <p:sp>
        <p:nvSpPr>
          <p:cNvPr id="21" name="テキスト ボックス 20"/>
          <p:cNvSpPr txBox="1"/>
          <p:nvPr/>
        </p:nvSpPr>
        <p:spPr>
          <a:xfrm>
            <a:off x="5963996" y="5589240"/>
            <a:ext cx="2856476" cy="369332"/>
          </a:xfrm>
          <a:prstGeom prst="rect">
            <a:avLst/>
          </a:prstGeom>
          <a:noFill/>
        </p:spPr>
        <p:txBody>
          <a:bodyPr wrap="square" rtlCol="0">
            <a:spAutoFit/>
          </a:bodyPr>
          <a:lstStyle/>
          <a:p>
            <a:r>
              <a:rPr kumimoji="1" lang="ja-JP" altLang="en-US" dirty="0" smtClean="0"/>
              <a:t>↑ 保存も売買も知っていた</a:t>
            </a:r>
            <a:endParaRPr kumimoji="1" lang="ja-JP" altLang="en-US" dirty="0"/>
          </a:p>
        </p:txBody>
      </p:sp>
      <p:sp>
        <p:nvSpPr>
          <p:cNvPr id="22" name="動作設定ボタン : 戻る 21">
            <a:hlinkClick r:id="rId2" action="ppaction://hlinksldjump" highlightClick="1"/>
          </p:cNvPr>
          <p:cNvSpPr/>
          <p:nvPr/>
        </p:nvSpPr>
        <p:spPr>
          <a:xfrm>
            <a:off x="8112581" y="331380"/>
            <a:ext cx="360000" cy="360000"/>
          </a:xfrm>
          <a:prstGeom prst="actionButtonRetur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6764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wipe(up)">
                                      <p:cBhvr>
                                        <p:cTn id="7" dur="1500"/>
                                        <p:tgtEl>
                                          <p:spTgt spid="12">
                                            <p:txEl>
                                              <p:pRg st="1" end="1"/>
                                            </p:txEl>
                                          </p:spTgt>
                                        </p:tgtEl>
                                      </p:cBhvr>
                                    </p:animEffect>
                                  </p:childTnLst>
                                </p:cTn>
                              </p:par>
                            </p:childTnLst>
                          </p:cTn>
                        </p:par>
                        <p:par>
                          <p:cTn id="8" fill="hold">
                            <p:stCondLst>
                              <p:cond delay="1500"/>
                            </p:stCondLst>
                            <p:childTnLst>
                              <p:par>
                                <p:cTn id="9" presetID="22" presetClass="entr" presetSubtype="8" fill="hold" nodeType="afterEffect">
                                  <p:stCondLst>
                                    <p:cond delay="250"/>
                                  </p:stCondLst>
                                  <p:childTnLst>
                                    <p:set>
                                      <p:cBhvr>
                                        <p:cTn id="10" dur="1" fill="hold">
                                          <p:stCondLst>
                                            <p:cond delay="0"/>
                                          </p:stCondLst>
                                        </p:cTn>
                                        <p:tgtEl>
                                          <p:spTgt spid="12">
                                            <p:txEl>
                                              <p:pRg st="2" end="2"/>
                                            </p:txEl>
                                          </p:spTgt>
                                        </p:tgtEl>
                                        <p:attrNameLst>
                                          <p:attrName>style.visibility</p:attrName>
                                        </p:attrNameLst>
                                      </p:cBhvr>
                                      <p:to>
                                        <p:strVal val="visible"/>
                                      </p:to>
                                    </p:set>
                                    <p:animEffect transition="in" filter="wipe(left)">
                                      <p:cBhvr>
                                        <p:cTn id="11" dur="1000"/>
                                        <p:tgtEl>
                                          <p:spTgt spid="12">
                                            <p:txEl>
                                              <p:pRg st="2" end="2"/>
                                            </p:txEl>
                                          </p:spTgt>
                                        </p:tgtEl>
                                      </p:cBhvr>
                                    </p:animEffect>
                                  </p:childTnLst>
                                </p:cTn>
                              </p:par>
                              <p:par>
                                <p:cTn id="12" presetID="53" presetClass="entr" presetSubtype="16" fill="hold" grpId="0" nodeType="withEffect">
                                  <p:stCondLst>
                                    <p:cond delay="25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par>
                                <p:cTn id="17" presetID="22" presetClass="entr" presetSubtype="1" fill="hold" grpId="0" nodeType="withEffect">
                                  <p:stCondLst>
                                    <p:cond delay="1000"/>
                                  </p:stCondLst>
                                  <p:childTnLst>
                                    <p:set>
                                      <p:cBhvr>
                                        <p:cTn id="18" dur="1" fill="hold">
                                          <p:stCondLst>
                                            <p:cond delay="0"/>
                                          </p:stCondLst>
                                        </p:cTn>
                                        <p:tgtEl>
                                          <p:spTgt spid="13"/>
                                        </p:tgtEl>
                                        <p:attrNameLst>
                                          <p:attrName>style.visibility</p:attrName>
                                        </p:attrNameLst>
                                      </p:cBhvr>
                                      <p:to>
                                        <p:strVal val="visible"/>
                                      </p:to>
                                    </p:set>
                                    <p:animEffect transition="in" filter="wipe(up)">
                                      <p:cBhvr>
                                        <p:cTn id="19" dur="1000"/>
                                        <p:tgtEl>
                                          <p:spTgt spid="13"/>
                                        </p:tgtEl>
                                      </p:cBhvr>
                                    </p:animEffect>
                                  </p:childTnLst>
                                </p:cTn>
                              </p:par>
                            </p:childTnLst>
                          </p:cTn>
                        </p:par>
                        <p:par>
                          <p:cTn id="20" fill="hold">
                            <p:stCondLst>
                              <p:cond delay="3500"/>
                            </p:stCondLst>
                            <p:childTnLst>
                              <p:par>
                                <p:cTn id="21" presetID="22" presetClass="entr" presetSubtype="8" fill="hold" nodeType="afterEffect">
                                  <p:stCondLst>
                                    <p:cond delay="500"/>
                                  </p:stCondLst>
                                  <p:childTnLst>
                                    <p:set>
                                      <p:cBhvr>
                                        <p:cTn id="22" dur="1" fill="hold">
                                          <p:stCondLst>
                                            <p:cond delay="0"/>
                                          </p:stCondLst>
                                        </p:cTn>
                                        <p:tgtEl>
                                          <p:spTgt spid="12">
                                            <p:txEl>
                                              <p:pRg st="3" end="3"/>
                                            </p:txEl>
                                          </p:spTgt>
                                        </p:tgtEl>
                                        <p:attrNameLst>
                                          <p:attrName>style.visibility</p:attrName>
                                        </p:attrNameLst>
                                      </p:cBhvr>
                                      <p:to>
                                        <p:strVal val="visible"/>
                                      </p:to>
                                    </p:set>
                                    <p:animEffect transition="in" filter="wipe(left)">
                                      <p:cBhvr>
                                        <p:cTn id="23" dur="500"/>
                                        <p:tgtEl>
                                          <p:spTgt spid="12">
                                            <p:txEl>
                                              <p:pRg st="3" end="3"/>
                                            </p:txEl>
                                          </p:spTgt>
                                        </p:tgtEl>
                                      </p:cBhvr>
                                    </p:animEffect>
                                  </p:childTnLst>
                                </p:cTn>
                              </p:par>
                              <p:par>
                                <p:cTn id="24" presetID="53" presetClass="entr" presetSubtype="16" fill="hold" grpId="0" nodeType="withEffect">
                                  <p:stCondLst>
                                    <p:cond delay="750"/>
                                  </p:stCondLst>
                                  <p:childTnLst>
                                    <p:set>
                                      <p:cBhvr>
                                        <p:cTn id="25" dur="1" fill="hold">
                                          <p:stCondLst>
                                            <p:cond delay="0"/>
                                          </p:stCondLst>
                                        </p:cTn>
                                        <p:tgtEl>
                                          <p:spTgt spid="15"/>
                                        </p:tgtEl>
                                        <p:attrNameLst>
                                          <p:attrName>style.visibility</p:attrName>
                                        </p:attrNameLst>
                                      </p:cBhvr>
                                      <p:to>
                                        <p:strVal val="visible"/>
                                      </p:to>
                                    </p:set>
                                    <p:anim calcmode="lin" valueType="num">
                                      <p:cBhvr>
                                        <p:cTn id="26" dur="500" fill="hold"/>
                                        <p:tgtEl>
                                          <p:spTgt spid="15"/>
                                        </p:tgtEl>
                                        <p:attrNameLst>
                                          <p:attrName>ppt_w</p:attrName>
                                        </p:attrNameLst>
                                      </p:cBhvr>
                                      <p:tavLst>
                                        <p:tav tm="0">
                                          <p:val>
                                            <p:fltVal val="0"/>
                                          </p:val>
                                        </p:tav>
                                        <p:tav tm="100000">
                                          <p:val>
                                            <p:strVal val="#ppt_w"/>
                                          </p:val>
                                        </p:tav>
                                      </p:tavLst>
                                    </p:anim>
                                    <p:anim calcmode="lin" valueType="num">
                                      <p:cBhvr>
                                        <p:cTn id="27" dur="500" fill="hold"/>
                                        <p:tgtEl>
                                          <p:spTgt spid="15"/>
                                        </p:tgtEl>
                                        <p:attrNameLst>
                                          <p:attrName>ppt_h</p:attrName>
                                        </p:attrNameLst>
                                      </p:cBhvr>
                                      <p:tavLst>
                                        <p:tav tm="0">
                                          <p:val>
                                            <p:fltVal val="0"/>
                                          </p:val>
                                        </p:tav>
                                        <p:tav tm="100000">
                                          <p:val>
                                            <p:strVal val="#ppt_h"/>
                                          </p:val>
                                        </p:tav>
                                      </p:tavLst>
                                    </p:anim>
                                    <p:animEffect transition="in" filter="fade">
                                      <p:cBhvr>
                                        <p:cTn id="28" dur="500"/>
                                        <p:tgtEl>
                                          <p:spTgt spid="15"/>
                                        </p:tgtEl>
                                      </p:cBhvr>
                                    </p:animEffect>
                                  </p:childTnLst>
                                </p:cTn>
                              </p:par>
                              <p:par>
                                <p:cTn id="29" presetID="22" presetClass="entr" presetSubtype="1" fill="hold" grpId="0" nodeType="withEffect">
                                  <p:stCondLst>
                                    <p:cond delay="1500"/>
                                  </p:stCondLst>
                                  <p:childTnLst>
                                    <p:set>
                                      <p:cBhvr>
                                        <p:cTn id="30" dur="1" fill="hold">
                                          <p:stCondLst>
                                            <p:cond delay="0"/>
                                          </p:stCondLst>
                                        </p:cTn>
                                        <p:tgtEl>
                                          <p:spTgt spid="17"/>
                                        </p:tgtEl>
                                        <p:attrNameLst>
                                          <p:attrName>style.visibility</p:attrName>
                                        </p:attrNameLst>
                                      </p:cBhvr>
                                      <p:to>
                                        <p:strVal val="visible"/>
                                      </p:to>
                                    </p:set>
                                    <p:animEffect transition="in" filter="wipe(up)">
                                      <p:cBhvr>
                                        <p:cTn id="31" dur="1000"/>
                                        <p:tgtEl>
                                          <p:spTgt spid="17"/>
                                        </p:tgtEl>
                                      </p:cBhvr>
                                    </p:animEffect>
                                  </p:childTnLst>
                                </p:cTn>
                              </p:par>
                            </p:childTnLst>
                          </p:cTn>
                        </p:par>
                        <p:par>
                          <p:cTn id="32" fill="hold">
                            <p:stCondLst>
                              <p:cond delay="6000"/>
                            </p:stCondLst>
                            <p:childTnLst>
                              <p:par>
                                <p:cTn id="33" presetID="22" presetClass="entr" presetSubtype="1" fill="hold" nodeType="afterEffect">
                                  <p:stCondLst>
                                    <p:cond delay="500"/>
                                  </p:stCondLst>
                                  <p:childTnLst>
                                    <p:set>
                                      <p:cBhvr>
                                        <p:cTn id="34" dur="1" fill="hold">
                                          <p:stCondLst>
                                            <p:cond delay="0"/>
                                          </p:stCondLst>
                                        </p:cTn>
                                        <p:tgtEl>
                                          <p:spTgt spid="12">
                                            <p:txEl>
                                              <p:pRg st="4" end="4"/>
                                            </p:txEl>
                                          </p:spTgt>
                                        </p:tgtEl>
                                        <p:attrNameLst>
                                          <p:attrName>style.visibility</p:attrName>
                                        </p:attrNameLst>
                                      </p:cBhvr>
                                      <p:to>
                                        <p:strVal val="visible"/>
                                      </p:to>
                                    </p:set>
                                    <p:animEffect transition="in" filter="wipe(up)">
                                      <p:cBhvr>
                                        <p:cTn id="35" dur="1250"/>
                                        <p:tgtEl>
                                          <p:spTgt spid="12">
                                            <p:txEl>
                                              <p:pRg st="4" end="4"/>
                                            </p:txEl>
                                          </p:spTgt>
                                        </p:tgtEl>
                                      </p:cBhvr>
                                    </p:animEffect>
                                  </p:childTnLst>
                                </p:cTn>
                              </p:par>
                              <p:par>
                                <p:cTn id="36" presetID="53" presetClass="entr" presetSubtype="16" fill="hold" grpId="0" nodeType="withEffect">
                                  <p:stCondLst>
                                    <p:cond delay="750"/>
                                  </p:stCondLst>
                                  <p:childTnLst>
                                    <p:set>
                                      <p:cBhvr>
                                        <p:cTn id="37" dur="1" fill="hold">
                                          <p:stCondLst>
                                            <p:cond delay="0"/>
                                          </p:stCondLst>
                                        </p:cTn>
                                        <p:tgtEl>
                                          <p:spTgt spid="16"/>
                                        </p:tgtEl>
                                        <p:attrNameLst>
                                          <p:attrName>style.visibility</p:attrName>
                                        </p:attrNameLst>
                                      </p:cBhvr>
                                      <p:to>
                                        <p:strVal val="visible"/>
                                      </p:to>
                                    </p:set>
                                    <p:anim calcmode="lin" valueType="num">
                                      <p:cBhvr>
                                        <p:cTn id="38" dur="500" fill="hold"/>
                                        <p:tgtEl>
                                          <p:spTgt spid="16"/>
                                        </p:tgtEl>
                                        <p:attrNameLst>
                                          <p:attrName>ppt_w</p:attrName>
                                        </p:attrNameLst>
                                      </p:cBhvr>
                                      <p:tavLst>
                                        <p:tav tm="0">
                                          <p:val>
                                            <p:fltVal val="0"/>
                                          </p:val>
                                        </p:tav>
                                        <p:tav tm="100000">
                                          <p:val>
                                            <p:strVal val="#ppt_w"/>
                                          </p:val>
                                        </p:tav>
                                      </p:tavLst>
                                    </p:anim>
                                    <p:anim calcmode="lin" valueType="num">
                                      <p:cBhvr>
                                        <p:cTn id="39" dur="500" fill="hold"/>
                                        <p:tgtEl>
                                          <p:spTgt spid="16"/>
                                        </p:tgtEl>
                                        <p:attrNameLst>
                                          <p:attrName>ppt_h</p:attrName>
                                        </p:attrNameLst>
                                      </p:cBhvr>
                                      <p:tavLst>
                                        <p:tav tm="0">
                                          <p:val>
                                            <p:fltVal val="0"/>
                                          </p:val>
                                        </p:tav>
                                        <p:tav tm="100000">
                                          <p:val>
                                            <p:strVal val="#ppt_h"/>
                                          </p:val>
                                        </p:tav>
                                      </p:tavLst>
                                    </p:anim>
                                    <p:animEffect transition="in" filter="fade">
                                      <p:cBhvr>
                                        <p:cTn id="40" dur="500"/>
                                        <p:tgtEl>
                                          <p:spTgt spid="16"/>
                                        </p:tgtEl>
                                      </p:cBhvr>
                                    </p:animEffect>
                                  </p:childTnLst>
                                </p:cTn>
                              </p:par>
                              <p:par>
                                <p:cTn id="41" presetID="22" presetClass="entr" presetSubtype="1" fill="hold" grpId="0" nodeType="withEffect">
                                  <p:stCondLst>
                                    <p:cond delay="1500"/>
                                  </p:stCondLst>
                                  <p:childTnLst>
                                    <p:set>
                                      <p:cBhvr>
                                        <p:cTn id="42" dur="1" fill="hold">
                                          <p:stCondLst>
                                            <p:cond delay="0"/>
                                          </p:stCondLst>
                                        </p:cTn>
                                        <p:tgtEl>
                                          <p:spTgt spid="18"/>
                                        </p:tgtEl>
                                        <p:attrNameLst>
                                          <p:attrName>style.visibility</p:attrName>
                                        </p:attrNameLst>
                                      </p:cBhvr>
                                      <p:to>
                                        <p:strVal val="visible"/>
                                      </p:to>
                                    </p:set>
                                    <p:animEffect transition="in" filter="wipe(up)">
                                      <p:cBhvr>
                                        <p:cTn id="43" dur="1000"/>
                                        <p:tgtEl>
                                          <p:spTgt spid="18"/>
                                        </p:tgtEl>
                                      </p:cBhvr>
                                    </p:animEffect>
                                  </p:childTnLst>
                                </p:cTn>
                              </p:par>
                            </p:childTnLst>
                          </p:cTn>
                        </p:par>
                        <p:par>
                          <p:cTn id="44" fill="hold">
                            <p:stCondLst>
                              <p:cond delay="8500"/>
                            </p:stCondLst>
                            <p:childTnLst>
                              <p:par>
                                <p:cTn id="45" presetID="22" presetClass="entr" presetSubtype="1" fill="hold" nodeType="afterEffect">
                                  <p:stCondLst>
                                    <p:cond delay="250"/>
                                  </p:stCondLst>
                                  <p:childTnLst>
                                    <p:set>
                                      <p:cBhvr>
                                        <p:cTn id="46" dur="1" fill="hold">
                                          <p:stCondLst>
                                            <p:cond delay="0"/>
                                          </p:stCondLst>
                                        </p:cTn>
                                        <p:tgtEl>
                                          <p:spTgt spid="12">
                                            <p:txEl>
                                              <p:pRg st="5" end="5"/>
                                            </p:txEl>
                                          </p:spTgt>
                                        </p:tgtEl>
                                        <p:attrNameLst>
                                          <p:attrName>style.visibility</p:attrName>
                                        </p:attrNameLst>
                                      </p:cBhvr>
                                      <p:to>
                                        <p:strVal val="visible"/>
                                      </p:to>
                                    </p:set>
                                    <p:animEffect transition="in" filter="wipe(up)">
                                      <p:cBhvr>
                                        <p:cTn id="47" dur="2500"/>
                                        <p:tgtEl>
                                          <p:spTgt spid="12">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left)">
                                      <p:cBhvr>
                                        <p:cTn id="52" dur="500"/>
                                        <p:tgtEl>
                                          <p:spTgt spid="19"/>
                                        </p:tgtEl>
                                      </p:cBhvr>
                                    </p:animEffect>
                                  </p:childTnLst>
                                </p:cTn>
                              </p:par>
                            </p:childTnLst>
                          </p:cTn>
                        </p:par>
                        <p:par>
                          <p:cTn id="53" fill="hold">
                            <p:stCondLst>
                              <p:cond delay="500"/>
                            </p:stCondLst>
                            <p:childTnLst>
                              <p:par>
                                <p:cTn id="54" presetID="42" presetClass="path" presetSubtype="0" accel="50000" decel="50000" fill="hold" grpId="1" nodeType="afterEffect">
                                  <p:stCondLst>
                                    <p:cond delay="0"/>
                                  </p:stCondLst>
                                  <p:childTnLst>
                                    <p:animMotion origin="layout" path="M -8.33333E-7 -2.97872E-6 L -0.00121 0.20606 " pathEditMode="relative" rAng="0" ptsTypes="AA">
                                      <p:cBhvr>
                                        <p:cTn id="55" dur="1250" fill="hold"/>
                                        <p:tgtEl>
                                          <p:spTgt spid="13"/>
                                        </p:tgtEl>
                                        <p:attrNameLst>
                                          <p:attrName>ppt_x</p:attrName>
                                          <p:attrName>ppt_y</p:attrName>
                                        </p:attrNameLst>
                                      </p:cBhvr>
                                      <p:rCtr x="-69" y="10291"/>
                                    </p:animMotion>
                                  </p:childTnLst>
                                </p:cTn>
                              </p:par>
                              <p:par>
                                <p:cTn id="56" presetID="42" presetClass="path" presetSubtype="0" accel="50000" decel="50000" fill="hold" grpId="1" nodeType="withEffect">
                                  <p:stCondLst>
                                    <p:cond delay="0"/>
                                  </p:stCondLst>
                                  <p:childTnLst>
                                    <p:animMotion origin="layout" path="M -0.00122 -0.0037 L -0.00243 -0.20675 " pathEditMode="relative" rAng="0" ptsTypes="AA">
                                      <p:cBhvr>
                                        <p:cTn id="57" dur="1250" fill="hold"/>
                                        <p:tgtEl>
                                          <p:spTgt spid="17"/>
                                        </p:tgtEl>
                                        <p:attrNameLst>
                                          <p:attrName>ppt_x</p:attrName>
                                          <p:attrName>ppt_y</p:attrName>
                                        </p:attrNameLst>
                                      </p:cBhvr>
                                      <p:rCtr x="-69" y="-10153"/>
                                    </p:animMotion>
                                  </p:childTnLst>
                                </p:cTn>
                              </p:par>
                            </p:childTnLst>
                          </p:cTn>
                        </p:par>
                        <p:par>
                          <p:cTn id="58" fill="hold">
                            <p:stCondLst>
                              <p:cond delay="1750"/>
                            </p:stCondLst>
                            <p:childTnLst>
                              <p:par>
                                <p:cTn id="59" presetID="10" presetClass="exit" presetSubtype="0" fill="hold" grpId="1" nodeType="afterEffect">
                                  <p:stCondLst>
                                    <p:cond delay="0"/>
                                  </p:stCondLst>
                                  <p:childTnLst>
                                    <p:animEffect transition="out" filter="fade">
                                      <p:cBhvr>
                                        <p:cTn id="60" dur="500"/>
                                        <p:tgtEl>
                                          <p:spTgt spid="19"/>
                                        </p:tgtEl>
                                      </p:cBhvr>
                                    </p:animEffect>
                                    <p:set>
                                      <p:cBhvr>
                                        <p:cTn id="61" dur="1" fill="hold">
                                          <p:stCondLst>
                                            <p:cond delay="499"/>
                                          </p:stCondLst>
                                        </p:cTn>
                                        <p:tgtEl>
                                          <p:spTgt spid="19"/>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wipe(left)">
                                      <p:cBhvr>
                                        <p:cTn id="66" dur="1500"/>
                                        <p:tgtEl>
                                          <p:spTgt spid="20"/>
                                        </p:tgtEl>
                                      </p:cBhvr>
                                    </p:animEffect>
                                  </p:childTnLst>
                                </p:cTn>
                              </p:par>
                            </p:childTnLst>
                          </p:cTn>
                        </p:par>
                        <p:par>
                          <p:cTn id="67" fill="hold">
                            <p:stCondLst>
                              <p:cond delay="1500"/>
                            </p:stCondLst>
                            <p:childTnLst>
                              <p:par>
                                <p:cTn id="68" presetID="42" presetClass="path" presetSubtype="0" accel="50000" decel="50000" fill="hold" grpId="2" nodeType="afterEffect">
                                  <p:stCondLst>
                                    <p:cond delay="0"/>
                                  </p:stCondLst>
                                  <p:childTnLst>
                                    <p:animMotion origin="layout" path="M -0.00243 0.22017 L -0.00364 0.41582 " pathEditMode="relative" rAng="0" ptsTypes="AA">
                                      <p:cBhvr>
                                        <p:cTn id="69" dur="1250" fill="hold"/>
                                        <p:tgtEl>
                                          <p:spTgt spid="13"/>
                                        </p:tgtEl>
                                        <p:attrNameLst>
                                          <p:attrName>ppt_x</p:attrName>
                                          <p:attrName>ppt_y</p:attrName>
                                        </p:attrNameLst>
                                      </p:cBhvr>
                                      <p:rCtr x="-69" y="9783"/>
                                    </p:animMotion>
                                  </p:childTnLst>
                                </p:cTn>
                              </p:par>
                              <p:par>
                                <p:cTn id="70" presetID="42" presetClass="path" presetSubtype="0" accel="50000" decel="50000" fill="hold" grpId="1" nodeType="withEffect">
                                  <p:stCondLst>
                                    <p:cond delay="0"/>
                                  </p:stCondLst>
                                  <p:childTnLst>
                                    <p:animMotion origin="layout" path="M -0.00365 -0.0037 L -0.00486 -0.20652 " pathEditMode="relative" rAng="0" ptsTypes="AA">
                                      <p:cBhvr>
                                        <p:cTn id="71" dur="1250" fill="hold"/>
                                        <p:tgtEl>
                                          <p:spTgt spid="18"/>
                                        </p:tgtEl>
                                        <p:attrNameLst>
                                          <p:attrName>ppt_x</p:attrName>
                                          <p:attrName>ppt_y</p:attrName>
                                        </p:attrNameLst>
                                      </p:cBhvr>
                                      <p:rCtr x="-69" y="-10153"/>
                                    </p:animMotion>
                                  </p:childTnLst>
                                </p:cTn>
                              </p:par>
                            </p:childTnLst>
                          </p:cTn>
                        </p:par>
                        <p:par>
                          <p:cTn id="72" fill="hold">
                            <p:stCondLst>
                              <p:cond delay="2750"/>
                            </p:stCondLst>
                            <p:childTnLst>
                              <p:par>
                                <p:cTn id="73" presetID="10" presetClass="exit" presetSubtype="0" fill="hold" grpId="1" nodeType="afterEffect">
                                  <p:stCondLst>
                                    <p:cond delay="0"/>
                                  </p:stCondLst>
                                  <p:childTnLst>
                                    <p:animEffect transition="out" filter="fade">
                                      <p:cBhvr>
                                        <p:cTn id="74" dur="500"/>
                                        <p:tgtEl>
                                          <p:spTgt spid="20"/>
                                        </p:tgtEl>
                                      </p:cBhvr>
                                    </p:animEffect>
                                    <p:set>
                                      <p:cBhvr>
                                        <p:cTn id="75" dur="1" fill="hold">
                                          <p:stCondLst>
                                            <p:cond delay="499"/>
                                          </p:stCondLst>
                                        </p:cTn>
                                        <p:tgtEl>
                                          <p:spTgt spid="20"/>
                                        </p:tgtEl>
                                        <p:attrNameLst>
                                          <p:attrName>style.visibility</p:attrName>
                                        </p:attrNameLst>
                                      </p:cBhvr>
                                      <p:to>
                                        <p:strVal val="hidden"/>
                                      </p:to>
                                    </p:set>
                                  </p:childTnLst>
                                </p:cTn>
                              </p:par>
                            </p:childTnLst>
                          </p:cTn>
                        </p:par>
                        <p:par>
                          <p:cTn id="76" fill="hold">
                            <p:stCondLst>
                              <p:cond delay="3250"/>
                            </p:stCondLst>
                            <p:childTnLst>
                              <p:par>
                                <p:cTn id="77" presetID="22" presetClass="entr" presetSubtype="8" fill="hold" grpId="0" nodeType="afterEffect">
                                  <p:stCondLst>
                                    <p:cond delay="250"/>
                                  </p:stCondLst>
                                  <p:childTnLst>
                                    <p:set>
                                      <p:cBhvr>
                                        <p:cTn id="78" dur="1" fill="hold">
                                          <p:stCondLst>
                                            <p:cond delay="0"/>
                                          </p:stCondLst>
                                        </p:cTn>
                                        <p:tgtEl>
                                          <p:spTgt spid="21"/>
                                        </p:tgtEl>
                                        <p:attrNameLst>
                                          <p:attrName>style.visibility</p:attrName>
                                        </p:attrNameLst>
                                      </p:cBhvr>
                                      <p:to>
                                        <p:strVal val="visible"/>
                                      </p:to>
                                    </p:set>
                                    <p:animEffect transition="in" filter="wipe(left)">
                                      <p:cBhvr>
                                        <p:cTn id="79" dur="500"/>
                                        <p:tgtEl>
                                          <p:spTgt spid="21"/>
                                        </p:tgtEl>
                                      </p:cBhvr>
                                    </p:animEffect>
                                  </p:childTnLst>
                                </p:cTn>
                              </p:par>
                            </p:childTnLst>
                          </p:cTn>
                        </p:par>
                        <p:par>
                          <p:cTn id="80" fill="hold">
                            <p:stCondLst>
                              <p:cond delay="4000"/>
                            </p:stCondLst>
                            <p:childTnLst>
                              <p:par>
                                <p:cTn id="81" presetID="22" presetClass="entr" presetSubtype="1" fill="hold" nodeType="afterEffect">
                                  <p:stCondLst>
                                    <p:cond delay="500"/>
                                  </p:stCondLst>
                                  <p:childTnLst>
                                    <p:set>
                                      <p:cBhvr>
                                        <p:cTn id="82" dur="1" fill="hold">
                                          <p:stCondLst>
                                            <p:cond delay="0"/>
                                          </p:stCondLst>
                                        </p:cTn>
                                        <p:tgtEl>
                                          <p:spTgt spid="12">
                                            <p:txEl>
                                              <p:pRg st="6" end="6"/>
                                            </p:txEl>
                                          </p:spTgt>
                                        </p:tgtEl>
                                        <p:attrNameLst>
                                          <p:attrName>style.visibility</p:attrName>
                                        </p:attrNameLst>
                                      </p:cBhvr>
                                      <p:to>
                                        <p:strVal val="visible"/>
                                      </p:to>
                                    </p:set>
                                    <p:animEffect transition="in" filter="wipe(up)">
                                      <p:cBhvr>
                                        <p:cTn id="83" dur="500"/>
                                        <p:tgtEl>
                                          <p:spTgt spid="12">
                                            <p:txEl>
                                              <p:pRg st="6" end="6"/>
                                            </p:txEl>
                                          </p:spTgt>
                                        </p:tgtEl>
                                      </p:cBhvr>
                                    </p:animEffect>
                                  </p:childTnLst>
                                </p:cTn>
                              </p:par>
                            </p:childTnLst>
                          </p:cTn>
                        </p:par>
                        <p:par>
                          <p:cTn id="84" fill="hold">
                            <p:stCondLst>
                              <p:cond delay="5000"/>
                            </p:stCondLst>
                            <p:childTnLst>
                              <p:par>
                                <p:cTn id="85" presetID="22" presetClass="entr" presetSubtype="1" fill="hold" nodeType="afterEffect">
                                  <p:stCondLst>
                                    <p:cond delay="500"/>
                                  </p:stCondLst>
                                  <p:childTnLst>
                                    <p:set>
                                      <p:cBhvr>
                                        <p:cTn id="86" dur="1" fill="hold">
                                          <p:stCondLst>
                                            <p:cond delay="0"/>
                                          </p:stCondLst>
                                        </p:cTn>
                                        <p:tgtEl>
                                          <p:spTgt spid="12">
                                            <p:txEl>
                                              <p:pRg st="7" end="7"/>
                                            </p:txEl>
                                          </p:spTgt>
                                        </p:tgtEl>
                                        <p:attrNameLst>
                                          <p:attrName>style.visibility</p:attrName>
                                        </p:attrNameLst>
                                      </p:cBhvr>
                                      <p:to>
                                        <p:strVal val="visible"/>
                                      </p:to>
                                    </p:set>
                                    <p:animEffect transition="in" filter="wipe(up)">
                                      <p:cBhvr>
                                        <p:cTn id="87" dur="125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3" grpId="2" animBg="1"/>
      <p:bldP spid="14" grpId="0" animBg="1"/>
      <p:bldP spid="15" grpId="0" animBg="1"/>
      <p:bldP spid="16" grpId="0" animBg="1"/>
      <p:bldP spid="17" grpId="0" animBg="1"/>
      <p:bldP spid="17" grpId="1" animBg="1"/>
      <p:bldP spid="18" grpId="0" animBg="1"/>
      <p:bldP spid="18" grpId="1" animBg="1"/>
      <p:bldP spid="19" grpId="0"/>
      <p:bldP spid="19" grpId="1"/>
      <p:bldP spid="20" grpId="0"/>
      <p:bldP spid="20" grpId="1"/>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論文の書き方とその評価</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2013/2/11</a:t>
            </a:r>
            <a:endParaRPr kumimoji="1" lang="ja-JP" altLang="en-US"/>
          </a:p>
        </p:txBody>
      </p:sp>
      <p:sp>
        <p:nvSpPr>
          <p:cNvPr id="4" name="フッター プレースホルダー 3"/>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
        <p:nvSpPr>
          <p:cNvPr id="6" name="スライド番号プレースホルダー 3"/>
          <p:cNvSpPr>
            <a:spLocks noGrp="1"/>
          </p:cNvSpPr>
          <p:nvPr/>
        </p:nvSpPr>
        <p:spPr bwMode="auto">
          <a:xfrm>
            <a:off x="5495131" y="5172100"/>
            <a:ext cx="3240088" cy="100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kumimoji="0" sz="1400" kern="1200">
                <a:solidFill>
                  <a:schemeClr val="tx1"/>
                </a:solidFill>
                <a:latin typeface="Tahoma"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Tahom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Tahom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Tahom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Tahoma" pitchFamily="34" charset="0"/>
                <a:ea typeface="ＭＳ Ｐゴシック" pitchFamily="50" charset="-128"/>
                <a:cs typeface="+mn-cs"/>
              </a:defRPr>
            </a:lvl9pPr>
          </a:lstStyle>
          <a:p>
            <a:pPr algn="l" eaLnBrk="1" hangingPunct="1"/>
            <a:r>
              <a:rPr kumimoji="0" lang="ja-JP" altLang="en-US" sz="1800" dirty="0" smtClean="0"/>
              <a:t>副問を総合した結論が，「最初の問いに対する答えになっている」ことが，何よりも重要である。</a:t>
            </a:r>
            <a:endParaRPr lang="en-US" altLang="ja-JP" sz="1800" dirty="0" smtClean="0"/>
          </a:p>
        </p:txBody>
      </p:sp>
      <p:pic>
        <p:nvPicPr>
          <p:cNvPr id="7" name="図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9169" y="2363812"/>
            <a:ext cx="2181225" cy="218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右矢印 7"/>
          <p:cNvSpPr/>
          <p:nvPr/>
        </p:nvSpPr>
        <p:spPr>
          <a:xfrm>
            <a:off x="4558506" y="2501652"/>
            <a:ext cx="1119188" cy="495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ja-JP" altLang="en-US"/>
          </a:p>
        </p:txBody>
      </p:sp>
      <p:sp>
        <p:nvSpPr>
          <p:cNvPr id="9" name="テキスト ボックス 7"/>
          <p:cNvSpPr txBox="1">
            <a:spLocks noChangeArrowheads="1"/>
          </p:cNvSpPr>
          <p:nvPr/>
        </p:nvSpPr>
        <p:spPr bwMode="auto">
          <a:xfrm>
            <a:off x="408781" y="5313387"/>
            <a:ext cx="43195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Tahom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Tahom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Tahom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Tahoma" pitchFamily="34" charset="0"/>
                <a:ea typeface="ＭＳ Ｐゴシック" pitchFamily="50" charset="-128"/>
                <a:cs typeface="+mn-cs"/>
              </a:defRPr>
            </a:lvl9pPr>
          </a:lstStyle>
          <a:p>
            <a:pPr eaLnBrk="1" hangingPunct="1"/>
            <a:r>
              <a:rPr lang="ja-JP" altLang="en-US" dirty="0"/>
              <a:t>本文が，その問い（主問）を分割した個別的な問い（副問）のそれぞれについて，「説得的に論証する」ものとなっている</a:t>
            </a:r>
            <a:r>
              <a:rPr lang="ja-JP" altLang="en-US" dirty="0" smtClean="0"/>
              <a:t>ことが大切。</a:t>
            </a:r>
            <a:endParaRPr lang="ja-JP" altLang="en-US" dirty="0"/>
          </a:p>
        </p:txBody>
      </p:sp>
      <p:pic>
        <p:nvPicPr>
          <p:cNvPr id="10" name="図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819" y="1571650"/>
            <a:ext cx="3743325" cy="374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p:cNvSpPr txBox="1">
            <a:spLocks noChangeArrowheads="1"/>
          </p:cNvSpPr>
          <p:nvPr/>
        </p:nvSpPr>
        <p:spPr bwMode="auto">
          <a:xfrm>
            <a:off x="4126706" y="2988072"/>
            <a:ext cx="1941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Tahom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Tahom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Tahom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Tahoma" pitchFamily="34" charset="0"/>
                <a:ea typeface="ＭＳ Ｐゴシック" pitchFamily="50" charset="-128"/>
                <a:cs typeface="+mn-cs"/>
              </a:defRPr>
            </a:lvl9pPr>
          </a:lstStyle>
          <a:p>
            <a:pPr eaLnBrk="1" hangingPunct="1"/>
            <a:r>
              <a:rPr lang="ja-JP" altLang="en-US" dirty="0"/>
              <a:t>問いに対する答え</a:t>
            </a:r>
          </a:p>
        </p:txBody>
      </p:sp>
      <p:sp>
        <p:nvSpPr>
          <p:cNvPr id="12" name="動作設定ボタン : 戻る 11">
            <a:hlinkClick r:id="rId4" action="ppaction://hlinksldjump" highlightClick="1"/>
          </p:cNvPr>
          <p:cNvSpPr/>
          <p:nvPr/>
        </p:nvSpPr>
        <p:spPr>
          <a:xfrm>
            <a:off x="8112581" y="331380"/>
            <a:ext cx="360000" cy="360000"/>
          </a:xfrm>
          <a:prstGeom prst="actionButtonRetur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flipH="1">
            <a:off x="4558506" y="3645024"/>
            <a:ext cx="1119188" cy="4953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ja-JP" altLang="en-US"/>
          </a:p>
        </p:txBody>
      </p:sp>
      <p:sp>
        <p:nvSpPr>
          <p:cNvPr id="14" name="テキスト ボックス 13"/>
          <p:cNvSpPr txBox="1">
            <a:spLocks noChangeArrowheads="1"/>
          </p:cNvSpPr>
          <p:nvPr/>
        </p:nvSpPr>
        <p:spPr bwMode="auto">
          <a:xfrm>
            <a:off x="4457308" y="4149080"/>
            <a:ext cx="1338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Tahom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Tahom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Tahom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Tahoma" pitchFamily="34" charset="0"/>
                <a:ea typeface="ＭＳ Ｐゴシック" pitchFamily="50" charset="-128"/>
                <a:cs typeface="+mn-cs"/>
              </a:defRPr>
            </a:lvl9pPr>
          </a:lstStyle>
          <a:p>
            <a:pPr eaLnBrk="1" hangingPunct="1"/>
            <a:r>
              <a:rPr lang="ja-JP" altLang="en-US" dirty="0" smtClean="0"/>
              <a:t>論文の審査</a:t>
            </a:r>
            <a:endParaRPr lang="ja-JP" altLang="en-US" dirty="0"/>
          </a:p>
        </p:txBody>
      </p:sp>
    </p:spTree>
    <p:extLst>
      <p:ext uri="{BB962C8B-B14F-4D97-AF65-F5344CB8AC3E}">
        <p14:creationId xmlns:p14="http://schemas.microsoft.com/office/powerpoint/2010/main" val="178541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out)">
                                      <p:cBhvr>
                                        <p:cTn id="7" dur="5000"/>
                                        <p:tgtEl>
                                          <p:spTgt spid="10"/>
                                        </p:tgtEl>
                                      </p:cBhvr>
                                    </p:animEffect>
                                  </p:childTnLst>
                                </p:cTn>
                              </p:par>
                              <p:par>
                                <p:cTn id="8" presetID="22" presetClass="entr" presetSubtype="1" fill="hold" grpId="0" nodeType="withEffect">
                                  <p:stCondLst>
                                    <p:cond delay="3500"/>
                                  </p:stCondLst>
                                  <p:childTnLst>
                                    <p:set>
                                      <p:cBhvr>
                                        <p:cTn id="9" dur="1" fill="hold">
                                          <p:stCondLst>
                                            <p:cond delay="0"/>
                                          </p:stCondLst>
                                        </p:cTn>
                                        <p:tgtEl>
                                          <p:spTgt spid="9"/>
                                        </p:tgtEl>
                                        <p:attrNameLst>
                                          <p:attrName>style.visibility</p:attrName>
                                        </p:attrNameLst>
                                      </p:cBhvr>
                                      <p:to>
                                        <p:strVal val="visible"/>
                                      </p:to>
                                    </p:set>
                                    <p:animEffect transition="in" filter="wipe(up)">
                                      <p:cBhvr>
                                        <p:cTn id="10" dur="1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par>
                          <p:cTn id="19" fill="hold">
                            <p:stCondLst>
                              <p:cond delay="500"/>
                            </p:stCondLst>
                            <p:childTnLst>
                              <p:par>
                                <p:cTn id="20" presetID="6" presetClass="entr" presetSubtype="16"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3000"/>
                                        <p:tgtEl>
                                          <p:spTgt spid="7"/>
                                        </p:tgtEl>
                                      </p:cBhvr>
                                    </p:animEffect>
                                  </p:childTnLst>
                                </p:cTn>
                              </p:par>
                            </p:childTnLst>
                          </p:cTn>
                        </p:par>
                        <p:par>
                          <p:cTn id="23" fill="hold">
                            <p:stCondLst>
                              <p:cond delay="3500"/>
                            </p:stCondLst>
                            <p:childTnLst>
                              <p:par>
                                <p:cTn id="24" presetID="22" presetClass="entr" presetSubtype="1"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up)">
                                      <p:cBhvr>
                                        <p:cTn id="26" dur="125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32"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circle(out)">
                                      <p:cBhvr>
                                        <p:cTn id="31" dur="3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right)">
                                      <p:cBhvr>
                                        <p:cTn id="36" dur="500"/>
                                        <p:tgtEl>
                                          <p:spTgt spid="13"/>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right)">
                                      <p:cBhvr>
                                        <p:cTn id="39" dur="500"/>
                                        <p:tgtEl>
                                          <p:spTgt spid="14"/>
                                        </p:tgtEl>
                                      </p:cBhvr>
                                    </p:animEffect>
                                  </p:childTnLst>
                                </p:cTn>
                              </p:par>
                            </p:childTnLst>
                          </p:cTn>
                        </p:par>
                        <p:par>
                          <p:cTn id="40" fill="hold">
                            <p:stCondLst>
                              <p:cond delay="500"/>
                            </p:stCondLst>
                            <p:childTnLst>
                              <p:par>
                                <p:cTn id="41" presetID="6" presetClass="entr" presetSubtype="16"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circle(in)">
                                      <p:cBhvr>
                                        <p:cTn id="43" dur="40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32" fill="hold"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circle(out)">
                                      <p:cBhvr>
                                        <p:cTn id="48" dur="3000"/>
                                        <p:tgtEl>
                                          <p:spTgt spid="10"/>
                                        </p:tgtEl>
                                      </p:cBhvr>
                                    </p:animEffect>
                                  </p:childTnLst>
                                </p:cTn>
                              </p:par>
                            </p:childTnLst>
                          </p:cTn>
                        </p:par>
                        <p:par>
                          <p:cTn id="49" fill="hold">
                            <p:stCondLst>
                              <p:cond delay="3000"/>
                            </p:stCondLst>
                            <p:childTnLst>
                              <p:par>
                                <p:cTn id="50" presetID="6" presetClass="entr" presetSubtype="16" fill="hold" nodeType="after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circle(in)">
                                      <p:cBhvr>
                                        <p:cTn id="52" dur="4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p:bldP spid="11" grpId="0"/>
      <p:bldP spid="13" grpId="0" animBg="1"/>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論文作成プロセスと表現形式</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2013/2/11</a:t>
            </a:r>
            <a:endParaRPr kumimoji="1" lang="ja-JP" altLang="en-US"/>
          </a:p>
        </p:txBody>
      </p:sp>
      <p:sp>
        <p:nvSpPr>
          <p:cNvPr id="4" name="フッター プレースホルダー 3"/>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graphicFrame>
        <p:nvGraphicFramePr>
          <p:cNvPr id="6" name="コンテンツ プレースホルダー 6"/>
          <p:cNvGraphicFramePr>
            <a:graphicFrameLocks/>
          </p:cNvGraphicFramePr>
          <p:nvPr>
            <p:extLst>
              <p:ext uri="{D42A27DB-BD31-4B8C-83A1-F6EECF244321}">
                <p14:modId xmlns:p14="http://schemas.microsoft.com/office/powerpoint/2010/main" val="380563872"/>
              </p:ext>
            </p:extLst>
          </p:nvPr>
        </p:nvGraphicFramePr>
        <p:xfrm>
          <a:off x="827584" y="1556792"/>
          <a:ext cx="777240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動作設定ボタン : 戻る 6">
            <a:hlinkClick r:id="rId7" action="ppaction://hlinksldjump" highlightClick="1"/>
          </p:cNvPr>
          <p:cNvSpPr/>
          <p:nvPr/>
        </p:nvSpPr>
        <p:spPr>
          <a:xfrm>
            <a:off x="8112581" y="331380"/>
            <a:ext cx="360000" cy="360000"/>
          </a:xfrm>
          <a:prstGeom prst="actionButtonRetur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887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6">
                                            <p:graphicEl>
                                              <a:dgm id="{59C2C91D-7155-4D15-BE01-0721067F2B51}"/>
                                            </p:graphicEl>
                                          </p:spTgt>
                                        </p:tgtEl>
                                        <p:attrNameLst>
                                          <p:attrName>style.visibility</p:attrName>
                                        </p:attrNameLst>
                                      </p:cBhvr>
                                      <p:to>
                                        <p:strVal val="visible"/>
                                      </p:to>
                                    </p:set>
                                    <p:animEffect transition="in" filter="wipe(up)">
                                      <p:cBhvr>
                                        <p:cTn id="7" dur="500"/>
                                        <p:tgtEl>
                                          <p:spTgt spid="6">
                                            <p:graphicEl>
                                              <a:dgm id="{59C2C91D-7155-4D15-BE01-0721067F2B51}"/>
                                            </p:graphicEl>
                                          </p:spTgt>
                                        </p:tgtEl>
                                      </p:cBhvr>
                                    </p:animEffect>
                                  </p:childTnLst>
                                </p:cTn>
                              </p:par>
                            </p:childTnLst>
                          </p:cTn>
                        </p:par>
                        <p:par>
                          <p:cTn id="8" fill="hold">
                            <p:stCondLst>
                              <p:cond delay="1000"/>
                            </p:stCondLst>
                            <p:childTnLst>
                              <p:par>
                                <p:cTn id="9" presetID="22" presetClass="entr" presetSubtype="1" fill="hold" grpId="0" nodeType="afterEffect">
                                  <p:stCondLst>
                                    <p:cond delay="500"/>
                                  </p:stCondLst>
                                  <p:childTnLst>
                                    <p:set>
                                      <p:cBhvr>
                                        <p:cTn id="10" dur="1" fill="hold">
                                          <p:stCondLst>
                                            <p:cond delay="0"/>
                                          </p:stCondLst>
                                        </p:cTn>
                                        <p:tgtEl>
                                          <p:spTgt spid="6">
                                            <p:graphicEl>
                                              <a:dgm id="{0B6375C0-D9F1-4BEE-BA33-0DE9030257BA}"/>
                                            </p:graphicEl>
                                          </p:spTgt>
                                        </p:tgtEl>
                                        <p:attrNameLst>
                                          <p:attrName>style.visibility</p:attrName>
                                        </p:attrNameLst>
                                      </p:cBhvr>
                                      <p:to>
                                        <p:strVal val="visible"/>
                                      </p:to>
                                    </p:set>
                                    <p:animEffect transition="in" filter="wipe(up)">
                                      <p:cBhvr>
                                        <p:cTn id="11" dur="2000"/>
                                        <p:tgtEl>
                                          <p:spTgt spid="6">
                                            <p:graphicEl>
                                              <a:dgm id="{0B6375C0-D9F1-4BEE-BA33-0DE9030257BA}"/>
                                            </p:graphicEl>
                                          </p:spTgt>
                                        </p:tgtEl>
                                      </p:cBhvr>
                                    </p:animEffect>
                                  </p:childTnLst>
                                </p:cTn>
                              </p:par>
                            </p:childTnLst>
                          </p:cTn>
                        </p:par>
                        <p:par>
                          <p:cTn id="12" fill="hold">
                            <p:stCondLst>
                              <p:cond delay="3500"/>
                            </p:stCondLst>
                            <p:childTnLst>
                              <p:par>
                                <p:cTn id="13" presetID="22" presetClass="entr" presetSubtype="1" fill="hold" grpId="0" nodeType="afterEffect">
                                  <p:stCondLst>
                                    <p:cond delay="500"/>
                                  </p:stCondLst>
                                  <p:childTnLst>
                                    <p:set>
                                      <p:cBhvr>
                                        <p:cTn id="14" dur="1" fill="hold">
                                          <p:stCondLst>
                                            <p:cond delay="0"/>
                                          </p:stCondLst>
                                        </p:cTn>
                                        <p:tgtEl>
                                          <p:spTgt spid="6">
                                            <p:graphicEl>
                                              <a:dgm id="{D7074474-BAF7-4174-B48F-FAFF64AA391B}"/>
                                            </p:graphicEl>
                                          </p:spTgt>
                                        </p:tgtEl>
                                        <p:attrNameLst>
                                          <p:attrName>style.visibility</p:attrName>
                                        </p:attrNameLst>
                                      </p:cBhvr>
                                      <p:to>
                                        <p:strVal val="visible"/>
                                      </p:to>
                                    </p:set>
                                    <p:animEffect transition="in" filter="wipe(up)">
                                      <p:cBhvr>
                                        <p:cTn id="15" dur="500"/>
                                        <p:tgtEl>
                                          <p:spTgt spid="6">
                                            <p:graphicEl>
                                              <a:dgm id="{D7074474-BAF7-4174-B48F-FAFF64AA391B}"/>
                                            </p:graphicEl>
                                          </p:spTgt>
                                        </p:tgtEl>
                                      </p:cBhvr>
                                    </p:animEffect>
                                  </p:childTnLst>
                                </p:cTn>
                              </p:par>
                            </p:childTnLst>
                          </p:cTn>
                        </p:par>
                        <p:par>
                          <p:cTn id="16" fill="hold">
                            <p:stCondLst>
                              <p:cond delay="4500"/>
                            </p:stCondLst>
                            <p:childTnLst>
                              <p:par>
                                <p:cTn id="17" presetID="22" presetClass="entr" presetSubtype="1" fill="hold" grpId="0" nodeType="afterEffect">
                                  <p:stCondLst>
                                    <p:cond delay="500"/>
                                  </p:stCondLst>
                                  <p:childTnLst>
                                    <p:set>
                                      <p:cBhvr>
                                        <p:cTn id="18" dur="1" fill="hold">
                                          <p:stCondLst>
                                            <p:cond delay="0"/>
                                          </p:stCondLst>
                                        </p:cTn>
                                        <p:tgtEl>
                                          <p:spTgt spid="6">
                                            <p:graphicEl>
                                              <a:dgm id="{220C33FA-A79A-4F22-8D5A-8ADA250A8B33}"/>
                                            </p:graphicEl>
                                          </p:spTgt>
                                        </p:tgtEl>
                                        <p:attrNameLst>
                                          <p:attrName>style.visibility</p:attrName>
                                        </p:attrNameLst>
                                      </p:cBhvr>
                                      <p:to>
                                        <p:strVal val="visible"/>
                                      </p:to>
                                    </p:set>
                                    <p:animEffect transition="in" filter="wipe(up)">
                                      <p:cBhvr>
                                        <p:cTn id="19" dur="2000"/>
                                        <p:tgtEl>
                                          <p:spTgt spid="6">
                                            <p:graphicEl>
                                              <a:dgm id="{220C33FA-A79A-4F22-8D5A-8ADA250A8B33}"/>
                                            </p:graphicEl>
                                          </p:spTgt>
                                        </p:tgtEl>
                                      </p:cBhvr>
                                    </p:animEffect>
                                  </p:childTnLst>
                                </p:cTn>
                              </p:par>
                            </p:childTnLst>
                          </p:cTn>
                        </p:par>
                        <p:par>
                          <p:cTn id="20" fill="hold">
                            <p:stCondLst>
                              <p:cond delay="7000"/>
                            </p:stCondLst>
                            <p:childTnLst>
                              <p:par>
                                <p:cTn id="21" presetID="22" presetClass="entr" presetSubtype="1" fill="hold" grpId="0" nodeType="afterEffect">
                                  <p:stCondLst>
                                    <p:cond delay="500"/>
                                  </p:stCondLst>
                                  <p:childTnLst>
                                    <p:set>
                                      <p:cBhvr>
                                        <p:cTn id="22" dur="1" fill="hold">
                                          <p:stCondLst>
                                            <p:cond delay="0"/>
                                          </p:stCondLst>
                                        </p:cTn>
                                        <p:tgtEl>
                                          <p:spTgt spid="6">
                                            <p:graphicEl>
                                              <a:dgm id="{4FF4026D-C8BC-4031-826C-B313B0A62D64}"/>
                                            </p:graphicEl>
                                          </p:spTgt>
                                        </p:tgtEl>
                                        <p:attrNameLst>
                                          <p:attrName>style.visibility</p:attrName>
                                        </p:attrNameLst>
                                      </p:cBhvr>
                                      <p:to>
                                        <p:strVal val="visible"/>
                                      </p:to>
                                    </p:set>
                                    <p:animEffect transition="in" filter="wipe(up)">
                                      <p:cBhvr>
                                        <p:cTn id="23" dur="500"/>
                                        <p:tgtEl>
                                          <p:spTgt spid="6">
                                            <p:graphicEl>
                                              <a:dgm id="{4FF4026D-C8BC-4031-826C-B313B0A62D64}"/>
                                            </p:graphicEl>
                                          </p:spTgt>
                                        </p:tgtEl>
                                      </p:cBhvr>
                                    </p:animEffect>
                                  </p:childTnLst>
                                </p:cTn>
                              </p:par>
                            </p:childTnLst>
                          </p:cTn>
                        </p:par>
                        <p:par>
                          <p:cTn id="24" fill="hold">
                            <p:stCondLst>
                              <p:cond delay="8000"/>
                            </p:stCondLst>
                            <p:childTnLst>
                              <p:par>
                                <p:cTn id="25" presetID="22" presetClass="entr" presetSubtype="1" fill="hold" grpId="0" nodeType="afterEffect">
                                  <p:stCondLst>
                                    <p:cond delay="500"/>
                                  </p:stCondLst>
                                  <p:childTnLst>
                                    <p:set>
                                      <p:cBhvr>
                                        <p:cTn id="26" dur="1" fill="hold">
                                          <p:stCondLst>
                                            <p:cond delay="0"/>
                                          </p:stCondLst>
                                        </p:cTn>
                                        <p:tgtEl>
                                          <p:spTgt spid="6">
                                            <p:graphicEl>
                                              <a:dgm id="{9718F893-8380-4336-9B1E-1BADEFE17EA2}"/>
                                            </p:graphicEl>
                                          </p:spTgt>
                                        </p:tgtEl>
                                        <p:attrNameLst>
                                          <p:attrName>style.visibility</p:attrName>
                                        </p:attrNameLst>
                                      </p:cBhvr>
                                      <p:to>
                                        <p:strVal val="visible"/>
                                      </p:to>
                                    </p:set>
                                    <p:animEffect transition="in" filter="wipe(up)">
                                      <p:cBhvr>
                                        <p:cTn id="27" dur="2000"/>
                                        <p:tgtEl>
                                          <p:spTgt spid="6">
                                            <p:graphicEl>
                                              <a:dgm id="{9718F893-8380-4336-9B1E-1BADEFE17EA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404664"/>
            <a:ext cx="8229600" cy="1143000"/>
          </a:xfrm>
        </p:spPr>
        <p:txBody>
          <a:bodyPr>
            <a:normAutofit fontScale="90000"/>
          </a:bodyPr>
          <a:lstStyle/>
          <a:p>
            <a:r>
              <a:rPr kumimoji="1" lang="ja-JP" altLang="en-US" dirty="0" smtClean="0"/>
              <a:t>恩師の思い出</a:t>
            </a:r>
            <a:r>
              <a:rPr kumimoji="1" lang="en-US" altLang="ja-JP" dirty="0" smtClean="0"/>
              <a:t/>
            </a:r>
            <a:br>
              <a:rPr kumimoji="1" lang="en-US" altLang="ja-JP" dirty="0" smtClean="0"/>
            </a:br>
            <a:r>
              <a:rPr lang="ja-JP" altLang="en-US" sz="3100" dirty="0" smtClean="0"/>
              <a:t>松浦好治「はしがき」を</a:t>
            </a:r>
            <a:r>
              <a:rPr lang="ja-JP" altLang="en-US" sz="3100" dirty="0"/>
              <a:t>読んで</a:t>
            </a:r>
            <a:endParaRPr kumimoji="1" lang="ja-JP" altLang="en-US" dirty="0"/>
          </a:p>
        </p:txBody>
      </p:sp>
      <p:sp>
        <p:nvSpPr>
          <p:cNvPr id="5" name="テキスト プレースホルダー 4"/>
          <p:cNvSpPr>
            <a:spLocks noGrp="1"/>
          </p:cNvSpPr>
          <p:nvPr>
            <p:ph type="body" idx="1"/>
          </p:nvPr>
        </p:nvSpPr>
        <p:spPr>
          <a:xfrm>
            <a:off x="467544" y="1628800"/>
            <a:ext cx="4104456" cy="1071811"/>
          </a:xfrm>
        </p:spPr>
        <p:txBody>
          <a:bodyPr anchor="ctr">
            <a:normAutofit/>
          </a:bodyPr>
          <a:lstStyle/>
          <a:p>
            <a:pPr algn="ctr"/>
            <a:r>
              <a:rPr kumimoji="1" lang="ja-JP" altLang="en-US" dirty="0" smtClean="0"/>
              <a:t>浜上則雄　先生</a:t>
            </a:r>
            <a:endParaRPr kumimoji="1" lang="en-US" altLang="ja-JP" dirty="0" smtClean="0"/>
          </a:p>
          <a:p>
            <a:pPr algn="ctr"/>
            <a:r>
              <a:rPr lang="ja-JP" altLang="en-US" dirty="0" smtClean="0"/>
              <a:t>（</a:t>
            </a:r>
            <a:r>
              <a:rPr lang="en-US" altLang="ja-JP" b="0" dirty="0" smtClean="0">
                <a:latin typeface="Times New Roman" pitchFamily="18" charset="0"/>
                <a:cs typeface="Times New Roman" pitchFamily="18" charset="0"/>
              </a:rPr>
              <a:t>1927-2003</a:t>
            </a:r>
            <a:r>
              <a:rPr lang="ja-JP" altLang="en-US" dirty="0" smtClean="0"/>
              <a:t>）</a:t>
            </a:r>
            <a:endParaRPr kumimoji="1" lang="ja-JP" altLang="en-US" dirty="0"/>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94136" y="2700611"/>
            <a:ext cx="1854200" cy="2659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1986" y="1658020"/>
            <a:ext cx="2401887"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9"/>
          <p:cNvSpPr txBox="1"/>
          <p:nvPr/>
        </p:nvSpPr>
        <p:spPr>
          <a:xfrm>
            <a:off x="7689771" y="1673915"/>
            <a:ext cx="553998" cy="4041740"/>
          </a:xfrm>
          <a:prstGeom prst="rect">
            <a:avLst/>
          </a:prstGeom>
          <a:noFill/>
        </p:spPr>
        <p:txBody>
          <a:bodyPr vert="eaVert" wrap="square" rtlCol="0">
            <a:spAutoFit/>
          </a:bodyPr>
          <a:lstStyle/>
          <a:p>
            <a:pPr algn="ctr"/>
            <a:r>
              <a:rPr lang="ja-JP" altLang="en-US" sz="2400" dirty="0"/>
              <a:t>浜上則雄先生の還暦を祝う</a:t>
            </a:r>
            <a:r>
              <a:rPr lang="ja-JP" altLang="en-US" sz="2400" dirty="0" smtClean="0"/>
              <a:t>会</a:t>
            </a:r>
            <a:endParaRPr lang="ja-JP" altLang="en-US" sz="2400" dirty="0"/>
          </a:p>
        </p:txBody>
      </p:sp>
      <p:sp>
        <p:nvSpPr>
          <p:cNvPr id="11" name="日付プレースホルダー 10"/>
          <p:cNvSpPr>
            <a:spLocks noGrp="1"/>
          </p:cNvSpPr>
          <p:nvPr>
            <p:ph type="dt" sz="half" idx="10"/>
          </p:nvPr>
        </p:nvSpPr>
        <p:spPr/>
        <p:txBody>
          <a:bodyPr/>
          <a:lstStyle/>
          <a:p>
            <a:r>
              <a:rPr kumimoji="1" lang="en-US" altLang="ja-JP" smtClean="0"/>
              <a:t>2013/2/11</a:t>
            </a:r>
            <a:endParaRPr kumimoji="1" lang="ja-JP" altLang="en-US"/>
          </a:p>
        </p:txBody>
      </p:sp>
      <p:sp>
        <p:nvSpPr>
          <p:cNvPr id="12" name="スライド番号プレースホルダー 11"/>
          <p:cNvSpPr>
            <a:spLocks noGrp="1"/>
          </p:cNvSpPr>
          <p:nvPr>
            <p:ph type="sldNum" sz="quarter" idx="12"/>
          </p:nvPr>
        </p:nvSpPr>
        <p:spPr/>
        <p:txBody>
          <a:bodyPr/>
          <a:lstStyle/>
          <a:p>
            <a:fld id="{D2D8002D-B5B0-4BAC-B1F6-782DDCCE6D9C}" type="slidenum">
              <a:rPr kumimoji="1" lang="ja-JP" altLang="en-US" smtClean="0"/>
              <a:t>2</a:t>
            </a:fld>
            <a:endParaRPr kumimoji="1" lang="ja-JP" altLang="en-US" dirty="0"/>
          </a:p>
        </p:txBody>
      </p:sp>
      <p:sp>
        <p:nvSpPr>
          <p:cNvPr id="13" name="フッター プレースホルダー 12"/>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2" name="テキスト ボックス 1"/>
          <p:cNvSpPr txBox="1"/>
          <p:nvPr/>
        </p:nvSpPr>
        <p:spPr>
          <a:xfrm>
            <a:off x="926096" y="5589240"/>
            <a:ext cx="3168352" cy="369332"/>
          </a:xfrm>
          <a:prstGeom prst="rect">
            <a:avLst/>
          </a:prstGeom>
          <a:noFill/>
        </p:spPr>
        <p:txBody>
          <a:bodyPr wrap="square" rtlCol="0">
            <a:spAutoFit/>
          </a:bodyPr>
          <a:lstStyle/>
          <a:p>
            <a:r>
              <a:rPr lang="en-US" altLang="ja-JP" dirty="0">
                <a:hlinkClick r:id="rId4"/>
              </a:rPr>
              <a:t>http://lawschool.jp/kagayama</a:t>
            </a:r>
            <a:r>
              <a:rPr lang="en-US" altLang="ja-JP" dirty="0" smtClean="0">
                <a:hlinkClick r:id="rId4"/>
              </a:rPr>
              <a:t>/</a:t>
            </a:r>
            <a:endParaRPr kumimoji="1" lang="ja-JP" altLang="en-US" dirty="0"/>
          </a:p>
        </p:txBody>
      </p:sp>
      <p:sp>
        <p:nvSpPr>
          <p:cNvPr id="3" name="テキスト ボックス 2"/>
          <p:cNvSpPr txBox="1"/>
          <p:nvPr/>
        </p:nvSpPr>
        <p:spPr>
          <a:xfrm>
            <a:off x="7452320" y="5787663"/>
            <a:ext cx="1178567" cy="369332"/>
          </a:xfrm>
          <a:prstGeom prst="rect">
            <a:avLst/>
          </a:prstGeom>
          <a:noFill/>
        </p:spPr>
        <p:txBody>
          <a:bodyPr wrap="square" rtlCol="0">
            <a:spAutoFit/>
          </a:bodyPr>
          <a:lstStyle/>
          <a:p>
            <a:r>
              <a:rPr kumimoji="1" lang="en-US" altLang="ja-JP" dirty="0" smtClean="0"/>
              <a:t>1987/6/14</a:t>
            </a:r>
            <a:endParaRPr kumimoji="1" lang="ja-JP" altLang="en-US" dirty="0"/>
          </a:p>
        </p:txBody>
      </p:sp>
    </p:spTree>
    <p:extLst>
      <p:ext uri="{BB962C8B-B14F-4D97-AF65-F5344CB8AC3E}">
        <p14:creationId xmlns:p14="http://schemas.microsoft.com/office/powerpoint/2010/main" val="30554930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750"/>
                                        <p:tgtEl>
                                          <p:spTgt spid="5">
                                            <p:txEl>
                                              <p:pRg st="0" end="0"/>
                                            </p:txEl>
                                          </p:spTgt>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wipe(up)">
                                      <p:cBhvr>
                                        <p:cTn id="11" dur="750"/>
                                        <p:tgtEl>
                                          <p:spTgt spid="5">
                                            <p:txEl>
                                              <p:pRg st="1" end="1"/>
                                            </p:txEl>
                                          </p:spTgt>
                                        </p:tgtEl>
                                      </p:cBhvr>
                                    </p:animEffect>
                                  </p:childTnLst>
                                </p:cTn>
                              </p:par>
                            </p:childTnLst>
                          </p:cTn>
                        </p:par>
                        <p:par>
                          <p:cTn id="12" fill="hold">
                            <p:stCondLst>
                              <p:cond delay="1500"/>
                            </p:stCondLst>
                            <p:childTnLst>
                              <p:par>
                                <p:cTn id="13" presetID="22" presetClass="entr" presetSubtype="1" fill="hold" nodeType="afterEffect">
                                  <p:stCondLst>
                                    <p:cond delay="250"/>
                                  </p:stCondLst>
                                  <p:childTnLst>
                                    <p:set>
                                      <p:cBhvr>
                                        <p:cTn id="14" dur="1" fill="hold">
                                          <p:stCondLst>
                                            <p:cond delay="0"/>
                                          </p:stCondLst>
                                        </p:cTn>
                                        <p:tgtEl>
                                          <p:spTgt spid="1028"/>
                                        </p:tgtEl>
                                        <p:attrNameLst>
                                          <p:attrName>style.visibility</p:attrName>
                                        </p:attrNameLst>
                                      </p:cBhvr>
                                      <p:to>
                                        <p:strVal val="visible"/>
                                      </p:to>
                                    </p:set>
                                    <p:animEffect transition="in" filter="wipe(up)">
                                      <p:cBhvr>
                                        <p:cTn id="15" dur="1000"/>
                                        <p:tgtEl>
                                          <p:spTgt spid="1028"/>
                                        </p:tgtEl>
                                      </p:cBhvr>
                                    </p:animEffect>
                                  </p:childTnLst>
                                </p:cTn>
                              </p:par>
                            </p:childTnLst>
                          </p:cTn>
                        </p:par>
                        <p:par>
                          <p:cTn id="16" fill="hold">
                            <p:stCondLst>
                              <p:cond delay="2750"/>
                            </p:stCondLst>
                            <p:childTnLst>
                              <p:par>
                                <p:cTn id="17" presetID="22" presetClass="entr" presetSubtype="1"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1029"/>
                                        </p:tgtEl>
                                        <p:attrNameLst>
                                          <p:attrName>style.visibility</p:attrName>
                                        </p:attrNameLst>
                                      </p:cBhvr>
                                      <p:to>
                                        <p:strVal val="visible"/>
                                      </p:to>
                                    </p:set>
                                    <p:animEffect transition="in" filter="wipe(up)">
                                      <p:cBhvr>
                                        <p:cTn id="24" dur="2000"/>
                                        <p:tgtEl>
                                          <p:spTgt spid="1029"/>
                                        </p:tgtEl>
                                      </p:cBhvr>
                                    </p:animEffect>
                                  </p:childTnLst>
                                </p:cTn>
                              </p:par>
                              <p:par>
                                <p:cTn id="25" presetID="22" presetClass="entr" presetSubtype="1" fill="hold" grpId="0" nodeType="withEffect">
                                  <p:stCondLst>
                                    <p:cond delay="50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2000"/>
                                        <p:tgtEl>
                                          <p:spTgt spid="10"/>
                                        </p:tgtEl>
                                      </p:cBhvr>
                                    </p:animEffect>
                                  </p:childTnLst>
                                </p:cTn>
                              </p:par>
                            </p:childTnLst>
                          </p:cTn>
                        </p:par>
                        <p:par>
                          <p:cTn id="28" fill="hold">
                            <p:stCondLst>
                              <p:cond delay="2500"/>
                            </p:stCondLst>
                            <p:childTnLst>
                              <p:par>
                                <p:cTn id="29" presetID="22" presetClass="entr" presetSubtype="1"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up)">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10" grpId="0"/>
      <p:bldP spid="2"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en-US" altLang="ja-JP" dirty="0" smtClean="0"/>
              <a:t>『</a:t>
            </a:r>
            <a:r>
              <a:rPr kumimoji="1" lang="ja-JP" altLang="en-US" dirty="0" smtClean="0"/>
              <a:t>市民法の更なる挑戦</a:t>
            </a:r>
            <a:r>
              <a:rPr kumimoji="1" lang="en-US" altLang="ja-JP" dirty="0" smtClean="0"/>
              <a:t>』</a:t>
            </a:r>
            <a:r>
              <a:rPr kumimoji="1" lang="ja-JP" altLang="en-US" dirty="0" smtClean="0"/>
              <a:t>信山社</a:t>
            </a:r>
            <a:r>
              <a:rPr kumimoji="1" lang="en-US" altLang="ja-JP" dirty="0" smtClean="0"/>
              <a:t/>
            </a:r>
            <a:br>
              <a:rPr kumimoji="1" lang="en-US" altLang="ja-JP" dirty="0" smtClean="0"/>
            </a:br>
            <a:r>
              <a:rPr lang="ja-JP" altLang="en-US" sz="3100" dirty="0" smtClean="0"/>
              <a:t>加賀山・古稀記念（</a:t>
            </a:r>
            <a:r>
              <a:rPr lang="en-US" altLang="ja-JP" sz="3100" dirty="0" smtClean="0"/>
              <a:t>?</a:t>
            </a:r>
            <a:r>
              <a:rPr lang="ja-JP" altLang="en-US" sz="3100" dirty="0" smtClean="0"/>
              <a:t>）論文集（</a:t>
            </a:r>
            <a:r>
              <a:rPr lang="en-US" altLang="ja-JP" sz="3100" dirty="0" smtClean="0"/>
              <a:t>2018?</a:t>
            </a:r>
            <a:r>
              <a:rPr lang="ja-JP" altLang="en-US" sz="3100" dirty="0" smtClean="0"/>
              <a:t>）に向けて</a:t>
            </a:r>
            <a:endParaRPr kumimoji="1" lang="ja-JP" altLang="en-US" dirty="0"/>
          </a:p>
        </p:txBody>
      </p:sp>
      <p:sp>
        <p:nvSpPr>
          <p:cNvPr id="9" name="サブタイトル 8"/>
          <p:cNvSpPr>
            <a:spLocks noGrp="1"/>
          </p:cNvSpPr>
          <p:nvPr>
            <p:ph sz="half" idx="1"/>
          </p:nvPr>
        </p:nvSpPr>
        <p:spPr>
          <a:xfrm>
            <a:off x="395536" y="1600200"/>
            <a:ext cx="4032448" cy="4525963"/>
          </a:xfrm>
        </p:spPr>
        <p:txBody>
          <a:bodyPr>
            <a:noAutofit/>
          </a:bodyPr>
          <a:lstStyle/>
          <a:p>
            <a:r>
              <a:rPr kumimoji="1" lang="ja-JP" altLang="en-US" sz="2400" dirty="0" smtClean="0">
                <a:solidFill>
                  <a:schemeClr val="tx1"/>
                </a:solidFill>
              </a:rPr>
              <a:t>法情報学</a:t>
            </a:r>
            <a:endParaRPr kumimoji="1" lang="en-US" altLang="ja-JP" sz="2400" dirty="0" smtClean="0">
              <a:solidFill>
                <a:schemeClr val="tx1"/>
              </a:solidFill>
            </a:endParaRPr>
          </a:p>
          <a:p>
            <a:pPr lvl="1"/>
            <a:r>
              <a:rPr lang="ja-JP" altLang="en-US" sz="1800" dirty="0" smtClean="0"/>
              <a:t>比較法と法史の情報パッケージ</a:t>
            </a:r>
            <a:endParaRPr lang="en-US" altLang="ja-JP" sz="1800" dirty="0" smtClean="0"/>
          </a:p>
          <a:p>
            <a:r>
              <a:rPr lang="ja-JP" altLang="en-US" sz="2400" dirty="0"/>
              <a:t>法</a:t>
            </a:r>
            <a:r>
              <a:rPr lang="ja-JP" altLang="en-US" sz="2400" dirty="0" smtClean="0"/>
              <a:t>教育</a:t>
            </a:r>
            <a:endParaRPr lang="en-US" altLang="ja-JP" sz="2400" dirty="0" smtClean="0"/>
          </a:p>
          <a:p>
            <a:pPr lvl="1"/>
            <a:r>
              <a:rPr lang="ja-JP" altLang="en-US" sz="2000" dirty="0" smtClean="0"/>
              <a:t>民事</a:t>
            </a:r>
            <a:r>
              <a:rPr lang="ja-JP" altLang="en-US" sz="2000" dirty="0"/>
              <a:t>裁判員</a:t>
            </a:r>
            <a:r>
              <a:rPr lang="ja-JP" altLang="en-US" sz="2000" dirty="0" smtClean="0"/>
              <a:t>制度の構築</a:t>
            </a:r>
            <a:endParaRPr lang="en-US" altLang="ja-JP" sz="2000" dirty="0" smtClean="0"/>
          </a:p>
          <a:p>
            <a:r>
              <a:rPr kumimoji="1" lang="ja-JP" altLang="en-US" sz="2400" dirty="0">
                <a:solidFill>
                  <a:schemeClr val="tx1"/>
                </a:solidFill>
              </a:rPr>
              <a:t>実体法</a:t>
            </a:r>
            <a:r>
              <a:rPr kumimoji="1" lang="ja-JP" altLang="en-US" sz="2400" dirty="0" smtClean="0">
                <a:solidFill>
                  <a:schemeClr val="tx1"/>
                </a:solidFill>
              </a:rPr>
              <a:t>と手続法</a:t>
            </a:r>
            <a:endParaRPr kumimoji="1" lang="en-US" altLang="ja-JP" sz="2400" dirty="0" smtClean="0">
              <a:solidFill>
                <a:schemeClr val="tx1"/>
              </a:solidFill>
            </a:endParaRPr>
          </a:p>
          <a:p>
            <a:pPr lvl="1"/>
            <a:r>
              <a:rPr lang="ja-JP" altLang="en-US" sz="1800" dirty="0"/>
              <a:t>要件</a:t>
            </a:r>
            <a:r>
              <a:rPr lang="ja-JP" altLang="en-US" sz="1800" dirty="0" smtClean="0"/>
              <a:t>事実論の生成と解体</a:t>
            </a:r>
            <a:endParaRPr lang="en-US" altLang="ja-JP" sz="1800" dirty="0" smtClean="0"/>
          </a:p>
          <a:p>
            <a:pPr lvl="1"/>
            <a:r>
              <a:rPr kumimoji="1" lang="ja-JP" altLang="en-US" sz="1800" dirty="0" smtClean="0">
                <a:solidFill>
                  <a:schemeClr val="tx1"/>
                </a:solidFill>
              </a:rPr>
              <a:t>仲裁・調停の改革</a:t>
            </a:r>
            <a:endParaRPr kumimoji="1" lang="en-US" altLang="ja-JP" sz="1800" dirty="0" smtClean="0">
              <a:solidFill>
                <a:schemeClr val="tx1"/>
              </a:solidFill>
            </a:endParaRPr>
          </a:p>
          <a:p>
            <a:pPr lvl="1"/>
            <a:r>
              <a:rPr kumimoji="1" lang="ja-JP" altLang="en-US" sz="1800" dirty="0" smtClean="0">
                <a:solidFill>
                  <a:schemeClr val="tx1"/>
                </a:solidFill>
              </a:rPr>
              <a:t>民事訴訟・執行・保全法の改革</a:t>
            </a:r>
            <a:endParaRPr kumimoji="1" lang="en-US" altLang="ja-JP" sz="1800" dirty="0" smtClean="0">
              <a:solidFill>
                <a:schemeClr val="tx1"/>
              </a:solidFill>
            </a:endParaRPr>
          </a:p>
          <a:p>
            <a:r>
              <a:rPr lang="ja-JP" altLang="en-US" sz="2400" dirty="0" smtClean="0"/>
              <a:t>消費者法</a:t>
            </a:r>
            <a:endParaRPr lang="en-US" altLang="ja-JP" sz="2400" dirty="0" smtClean="0"/>
          </a:p>
          <a:p>
            <a:pPr lvl="1"/>
            <a:r>
              <a:rPr kumimoji="1" lang="ja-JP" altLang="en-US" sz="1800" dirty="0" smtClean="0">
                <a:solidFill>
                  <a:schemeClr val="tx1"/>
                </a:solidFill>
              </a:rPr>
              <a:t>消費者法</a:t>
            </a:r>
            <a:r>
              <a:rPr lang="ja-JP" altLang="en-US" sz="1800" dirty="0" smtClean="0"/>
              <a:t>による行政法・民事法・刑事法・経済法の統合</a:t>
            </a:r>
            <a:endParaRPr lang="en-US" altLang="ja-JP" sz="1800" dirty="0" smtClean="0"/>
          </a:p>
          <a:p>
            <a:pPr lvl="1"/>
            <a:r>
              <a:rPr kumimoji="1" lang="ja-JP" altLang="en-US" sz="1800" dirty="0" smtClean="0">
                <a:solidFill>
                  <a:schemeClr val="tx1"/>
                </a:solidFill>
              </a:rPr>
              <a:t>消費者団体の権利と責務</a:t>
            </a:r>
            <a:endParaRPr kumimoji="1" lang="en-US" altLang="ja-JP" sz="1800" dirty="0" smtClean="0">
              <a:solidFill>
                <a:schemeClr val="tx1"/>
              </a:solidFill>
            </a:endParaRPr>
          </a:p>
        </p:txBody>
      </p:sp>
      <p:sp>
        <p:nvSpPr>
          <p:cNvPr id="6" name="コンテンツ プレースホルダー 5"/>
          <p:cNvSpPr>
            <a:spLocks noGrp="1"/>
          </p:cNvSpPr>
          <p:nvPr>
            <p:ph sz="half" idx="2"/>
          </p:nvPr>
        </p:nvSpPr>
        <p:spPr>
          <a:xfrm>
            <a:off x="4572000" y="1600200"/>
            <a:ext cx="4320480" cy="4525963"/>
          </a:xfrm>
        </p:spPr>
        <p:txBody>
          <a:bodyPr>
            <a:noAutofit/>
          </a:bodyPr>
          <a:lstStyle/>
          <a:p>
            <a:r>
              <a:rPr kumimoji="1" lang="ja-JP" altLang="en-US" sz="2400" dirty="0" smtClean="0"/>
              <a:t>物権法</a:t>
            </a:r>
            <a:endParaRPr kumimoji="1" lang="en-US" altLang="ja-JP" sz="2400" dirty="0" smtClean="0"/>
          </a:p>
          <a:p>
            <a:pPr lvl="1"/>
            <a:r>
              <a:rPr lang="ja-JP" altLang="en-US" sz="1800" dirty="0"/>
              <a:t>物権</a:t>
            </a:r>
            <a:r>
              <a:rPr lang="ja-JP" altLang="en-US" sz="1800" dirty="0" smtClean="0"/>
              <a:t>法の発展と解体</a:t>
            </a:r>
            <a:endParaRPr lang="en-US" altLang="ja-JP" sz="1800" dirty="0" smtClean="0"/>
          </a:p>
          <a:p>
            <a:pPr lvl="1"/>
            <a:r>
              <a:rPr lang="ja-JP" altLang="en-US" sz="1800" dirty="0"/>
              <a:t>担保法</a:t>
            </a:r>
            <a:r>
              <a:rPr lang="ja-JP" altLang="en-US" sz="1800" dirty="0" smtClean="0"/>
              <a:t>革命と反革命とその余波</a:t>
            </a:r>
            <a:endParaRPr lang="en-US" altLang="ja-JP" sz="1800" dirty="0" smtClean="0"/>
          </a:p>
          <a:p>
            <a:r>
              <a:rPr kumimoji="1" lang="ja-JP" altLang="en-US" sz="2400" dirty="0" smtClean="0"/>
              <a:t>債権総論・契約法</a:t>
            </a:r>
            <a:endParaRPr kumimoji="1" lang="en-US" altLang="ja-JP" sz="2400" dirty="0" smtClean="0"/>
          </a:p>
          <a:p>
            <a:pPr lvl="1"/>
            <a:r>
              <a:rPr lang="ja-JP" altLang="en-US" sz="1800" dirty="0" smtClean="0"/>
              <a:t>債権法改正の功罪</a:t>
            </a:r>
            <a:endParaRPr lang="en-US" altLang="ja-JP" sz="1800" dirty="0" smtClean="0"/>
          </a:p>
          <a:p>
            <a:r>
              <a:rPr lang="ja-JP" altLang="en-US" sz="2400" dirty="0" smtClean="0"/>
              <a:t>不法行為法</a:t>
            </a:r>
            <a:endParaRPr lang="en-US" altLang="ja-JP" sz="2400" dirty="0" smtClean="0"/>
          </a:p>
          <a:p>
            <a:pPr lvl="1"/>
            <a:r>
              <a:rPr lang="ja-JP" altLang="en-US" sz="1800" dirty="0" smtClean="0"/>
              <a:t>契約法と不法行為法の競合と統合</a:t>
            </a:r>
            <a:endParaRPr lang="en-US" altLang="ja-JP" sz="1800" dirty="0" smtClean="0"/>
          </a:p>
          <a:p>
            <a:r>
              <a:rPr lang="ja-JP" altLang="en-US" sz="2400" dirty="0" smtClean="0"/>
              <a:t>家族法</a:t>
            </a:r>
            <a:endParaRPr lang="en-US" altLang="ja-JP" sz="2400" dirty="0" smtClean="0"/>
          </a:p>
          <a:p>
            <a:pPr lvl="1"/>
            <a:r>
              <a:rPr lang="ja-JP" altLang="en-US" sz="1800" dirty="0" smtClean="0"/>
              <a:t>少子・高齢化社会の家族法</a:t>
            </a:r>
            <a:r>
              <a:rPr lang="ja-JP" altLang="en-US" sz="1800" dirty="0"/>
              <a:t>改正</a:t>
            </a:r>
            <a:endParaRPr lang="en-US" altLang="ja-JP" sz="1800" dirty="0" smtClean="0"/>
          </a:p>
          <a:p>
            <a:r>
              <a:rPr lang="ja-JP" altLang="en-US" sz="2400" dirty="0" smtClean="0"/>
              <a:t>会社法</a:t>
            </a:r>
            <a:endParaRPr lang="en-US" altLang="ja-JP" sz="2400" dirty="0" smtClean="0"/>
          </a:p>
          <a:p>
            <a:pPr lvl="1"/>
            <a:r>
              <a:rPr lang="ja-JP" altLang="en-US" sz="1800" dirty="0"/>
              <a:t>会社法改正</a:t>
            </a:r>
            <a:r>
              <a:rPr lang="ja-JP" altLang="en-US" sz="1800" dirty="0" smtClean="0"/>
              <a:t>の終着点</a:t>
            </a:r>
            <a:endParaRPr lang="en-US" altLang="ja-JP" sz="1800" dirty="0" smtClean="0"/>
          </a:p>
        </p:txBody>
      </p:sp>
      <p:sp>
        <p:nvSpPr>
          <p:cNvPr id="2" name="日付プレースホルダー 1"/>
          <p:cNvSpPr>
            <a:spLocks noGrp="1"/>
          </p:cNvSpPr>
          <p:nvPr>
            <p:ph type="dt" sz="half" idx="10"/>
          </p:nvPr>
        </p:nvSpPr>
        <p:spPr/>
        <p:txBody>
          <a:bodyPr/>
          <a:lstStyle/>
          <a:p>
            <a:r>
              <a:rPr kumimoji="1" lang="en-US" altLang="ja-JP" smtClean="0"/>
              <a:t>2013/2/11</a:t>
            </a:r>
            <a:endParaRPr kumimoji="1" lang="ja-JP" altLang="en-US"/>
          </a:p>
        </p:txBody>
      </p:sp>
      <p:sp>
        <p:nvSpPr>
          <p:cNvPr id="3" name="フッター プレースホルダー 2"/>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sp>
        <p:nvSpPr>
          <p:cNvPr id="8" name="動作設定ボタン : 戻る 7">
            <a:hlinkClick r:id="rId2" action="ppaction://hlinksldjump" highlightClick="1"/>
          </p:cNvPr>
          <p:cNvSpPr/>
          <p:nvPr/>
        </p:nvSpPr>
        <p:spPr>
          <a:xfrm>
            <a:off x="8112581" y="331380"/>
            <a:ext cx="360000" cy="360000"/>
          </a:xfrm>
          <a:prstGeom prst="actionButtonReturn">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29235955"/>
      </p:ext>
    </p:extLst>
  </p:cSld>
  <p:clrMapOvr>
    <a:masterClrMapping/>
  </p:clrMapOvr>
  <mc:AlternateContent xmlns:mc="http://schemas.openxmlformats.org/markup-compatibility/2006" xmlns:p14="http://schemas.microsoft.com/office/powerpoint/2010/main">
    <mc:Choice Requires="p14">
      <p:transition spd="slow" p14:dur="30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論文集の</a:t>
            </a:r>
            <a:r>
              <a:rPr kumimoji="1" lang="ja-JP" altLang="en-US" dirty="0" smtClean="0"/>
              <a:t>お礼（</a:t>
            </a:r>
            <a:r>
              <a:rPr kumimoji="1" lang="en-US" altLang="ja-JP" dirty="0" smtClean="0"/>
              <a:t>1/2</a:t>
            </a:r>
            <a:r>
              <a:rPr kumimoji="1" lang="ja-JP" altLang="en-US" dirty="0" smtClean="0"/>
              <a:t>）</a:t>
            </a:r>
            <a:endParaRPr kumimoji="1" lang="ja-JP" altLang="en-US" dirty="0"/>
          </a:p>
        </p:txBody>
      </p:sp>
      <p:sp>
        <p:nvSpPr>
          <p:cNvPr id="3" name="コンテンツ プレースホルダー 2"/>
          <p:cNvSpPr>
            <a:spLocks noGrp="1"/>
          </p:cNvSpPr>
          <p:nvPr>
            <p:ph sz="half" idx="1"/>
          </p:nvPr>
        </p:nvSpPr>
        <p:spPr>
          <a:xfrm>
            <a:off x="457200" y="1600200"/>
            <a:ext cx="3970784" cy="4525963"/>
          </a:xfrm>
        </p:spPr>
        <p:txBody>
          <a:bodyPr>
            <a:noAutofit/>
          </a:bodyPr>
          <a:lstStyle/>
          <a:p>
            <a:r>
              <a:rPr kumimoji="1" lang="ja-JP" altLang="en-US" sz="2000" dirty="0" smtClean="0"/>
              <a:t>福田清明</a:t>
            </a:r>
            <a:endParaRPr kumimoji="1" lang="en-US" altLang="ja-JP" sz="2000" dirty="0" smtClean="0"/>
          </a:p>
          <a:p>
            <a:pPr marL="446088" lvl="1" indent="-271463"/>
            <a:r>
              <a:rPr lang="ja-JP" altLang="en-US" sz="1800" dirty="0"/>
              <a:t>ドイツ</a:t>
            </a:r>
            <a:r>
              <a:rPr lang="ja-JP" altLang="en-US" sz="1800" dirty="0" smtClean="0"/>
              <a:t>のレラチオーンテヒニクと</a:t>
            </a:r>
            <a:r>
              <a:rPr lang="en-US" altLang="ja-JP" sz="1800" dirty="0" smtClean="0"/>
              <a:t/>
            </a:r>
            <a:br>
              <a:rPr lang="en-US" altLang="ja-JP" sz="1800" dirty="0" smtClean="0"/>
            </a:br>
            <a:r>
              <a:rPr lang="ja-JP" altLang="en-US" sz="1800" dirty="0" smtClean="0"/>
              <a:t>民法教育</a:t>
            </a:r>
            <a:endParaRPr lang="en-US" altLang="ja-JP" sz="1800" dirty="0" smtClean="0"/>
          </a:p>
          <a:p>
            <a:r>
              <a:rPr kumimoji="1" lang="ja-JP" altLang="en-US" sz="2000" dirty="0" smtClean="0"/>
              <a:t>大塚明</a:t>
            </a:r>
            <a:endParaRPr kumimoji="1" lang="en-US" altLang="ja-JP" sz="2000" dirty="0" smtClean="0"/>
          </a:p>
          <a:p>
            <a:pPr marL="446088" lvl="1" indent="-271463"/>
            <a:r>
              <a:rPr lang="ja-JP" altLang="en-US" sz="1800" dirty="0" smtClean="0"/>
              <a:t>仲裁合意の法的性格と効力の</a:t>
            </a:r>
            <a:r>
              <a:rPr lang="en-US" altLang="ja-JP" sz="1800" dirty="0" smtClean="0"/>
              <a:t/>
            </a:r>
            <a:br>
              <a:rPr lang="en-US" altLang="ja-JP" sz="1800" dirty="0" smtClean="0"/>
            </a:br>
            <a:r>
              <a:rPr lang="ja-JP" altLang="en-US" sz="1800" dirty="0" smtClean="0"/>
              <a:t>主観的範囲</a:t>
            </a:r>
            <a:endParaRPr lang="en-US" altLang="ja-JP" sz="1800" dirty="0" smtClean="0"/>
          </a:p>
          <a:p>
            <a:r>
              <a:rPr kumimoji="1" lang="ja-JP" altLang="en-US" sz="2000" dirty="0" smtClean="0"/>
              <a:t>平田勇人</a:t>
            </a:r>
            <a:endParaRPr kumimoji="1" lang="en-US" altLang="ja-JP" sz="2000" dirty="0" smtClean="0"/>
          </a:p>
          <a:p>
            <a:pPr marL="446088" lvl="1" indent="-271463"/>
            <a:r>
              <a:rPr kumimoji="1" lang="ja-JP" altLang="en-US" sz="1800" dirty="0" smtClean="0"/>
              <a:t>当事者の視点に立った調停技法</a:t>
            </a:r>
            <a:endParaRPr kumimoji="1" lang="en-US" altLang="ja-JP" sz="1800" dirty="0" smtClean="0"/>
          </a:p>
          <a:p>
            <a:r>
              <a:rPr lang="ja-JP" altLang="en-US" sz="2000" dirty="0" smtClean="0"/>
              <a:t>譚・ミッシェル</a:t>
            </a:r>
            <a:endParaRPr lang="en-US" altLang="ja-JP" sz="2000" dirty="0" smtClean="0"/>
          </a:p>
          <a:p>
            <a:pPr marL="446088" lvl="1" indent="-271463"/>
            <a:r>
              <a:rPr kumimoji="1" lang="ja-JP" altLang="en-US" sz="1800" dirty="0" smtClean="0"/>
              <a:t>オーストラリア</a:t>
            </a:r>
            <a:r>
              <a:rPr kumimoji="1" lang="ja-JP" altLang="en-US" sz="1800" dirty="0"/>
              <a:t>に</a:t>
            </a:r>
            <a:r>
              <a:rPr kumimoji="1" lang="ja-JP" altLang="en-US" sz="1800" dirty="0" smtClean="0"/>
              <a:t>おける消費者被害救済のあり方</a:t>
            </a:r>
            <a:endParaRPr kumimoji="1" lang="en-US" altLang="ja-JP" sz="1800" dirty="0" smtClean="0"/>
          </a:p>
          <a:p>
            <a:r>
              <a:rPr lang="ja-JP" altLang="en-US" sz="2000" dirty="0"/>
              <a:t>宮下修一</a:t>
            </a:r>
            <a:endParaRPr lang="en-US" altLang="ja-JP" sz="2000" dirty="0"/>
          </a:p>
          <a:p>
            <a:pPr marL="446088" lvl="1" indent="-271463"/>
            <a:r>
              <a:rPr lang="ja-JP" altLang="en-US" sz="1800" dirty="0"/>
              <a:t>適合性原則違反の判断基準</a:t>
            </a:r>
            <a:r>
              <a:rPr lang="ja-JP" altLang="en-US" sz="1800" dirty="0" smtClean="0"/>
              <a:t>と</a:t>
            </a:r>
            <a:r>
              <a:rPr lang="en-US" altLang="ja-JP" sz="1800" dirty="0" smtClean="0"/>
              <a:t/>
            </a:r>
            <a:br>
              <a:rPr lang="en-US" altLang="ja-JP" sz="1800" dirty="0" smtClean="0"/>
            </a:br>
            <a:r>
              <a:rPr lang="ja-JP" altLang="en-US" sz="1800" dirty="0" smtClean="0"/>
              <a:t>その精緻化</a:t>
            </a:r>
            <a:endParaRPr lang="en-US" altLang="ja-JP" sz="1800" dirty="0"/>
          </a:p>
        </p:txBody>
      </p:sp>
      <p:sp>
        <p:nvSpPr>
          <p:cNvPr id="5" name="日付プレースホルダー 4"/>
          <p:cNvSpPr>
            <a:spLocks noGrp="1"/>
          </p:cNvSpPr>
          <p:nvPr>
            <p:ph type="dt" sz="half" idx="10"/>
          </p:nvPr>
        </p:nvSpPr>
        <p:spPr/>
        <p:txBody>
          <a:bodyPr/>
          <a:lstStyle/>
          <a:p>
            <a:r>
              <a:rPr kumimoji="1" lang="en-US" altLang="ja-JP" smtClean="0"/>
              <a:t>2013/2/11</a:t>
            </a:r>
            <a:endParaRPr kumimoji="1" lang="ja-JP" altLang="en-US"/>
          </a:p>
        </p:txBody>
      </p:sp>
      <p:sp>
        <p:nvSpPr>
          <p:cNvPr id="6" name="フッター プレースホルダー 5"/>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pic>
        <p:nvPicPr>
          <p:cNvPr id="8" name="Picture 7" descr="C:\kagayama\WWW\lawschool_jp\shigeru\selfinfo\kanreki(60)_kinen\s-cover.jpg">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0576" y="546895"/>
            <a:ext cx="1061864" cy="1415819"/>
          </a:xfrm>
          <a:prstGeom prst="rect">
            <a:avLst/>
          </a:prstGeom>
          <a:noFill/>
          <a:extLst>
            <a:ext uri="{909E8E84-426E-40DD-AFC4-6F175D3DCCD1}">
              <a14:hiddenFill xmlns:a14="http://schemas.microsoft.com/office/drawing/2010/main">
                <a:solidFill>
                  <a:srgbClr val="FFFFFF"/>
                </a:solidFill>
              </a14:hiddenFill>
            </a:ext>
          </a:extLst>
        </p:spPr>
      </p:pic>
      <p:sp>
        <p:nvSpPr>
          <p:cNvPr id="9" name="コンテンツ プレースホルダー 8"/>
          <p:cNvSpPr>
            <a:spLocks noGrp="1"/>
          </p:cNvSpPr>
          <p:nvPr>
            <p:ph sz="half" idx="2"/>
          </p:nvPr>
        </p:nvSpPr>
        <p:spPr>
          <a:xfrm>
            <a:off x="4716016" y="1927373"/>
            <a:ext cx="3970784" cy="4093915"/>
          </a:xfrm>
        </p:spPr>
        <p:txBody>
          <a:bodyPr>
            <a:noAutofit/>
          </a:bodyPr>
          <a:lstStyle/>
          <a:p>
            <a:r>
              <a:rPr lang="ja-JP" altLang="en-US" sz="2000" dirty="0" smtClean="0"/>
              <a:t>深川裕佳</a:t>
            </a:r>
            <a:endParaRPr lang="en-US" altLang="ja-JP" sz="2000" dirty="0"/>
          </a:p>
          <a:p>
            <a:pPr marL="446088" lvl="1" indent="-271463"/>
            <a:r>
              <a:rPr lang="ja-JP" altLang="en-US" sz="1800" dirty="0"/>
              <a:t>シ・</a:t>
            </a:r>
            <a:r>
              <a:rPr lang="ja-JP" altLang="en-US" sz="1800" dirty="0" smtClean="0"/>
              <a:t>プレ（</a:t>
            </a:r>
            <a:r>
              <a:rPr lang="en-US" altLang="ja-JP" sz="1800" dirty="0" smtClean="0"/>
              <a:t>Cy-</a:t>
            </a:r>
            <a:r>
              <a:rPr lang="en-US" altLang="ja-JP" sz="1800" dirty="0" err="1" smtClean="0"/>
              <a:t>Près</a:t>
            </a:r>
            <a:r>
              <a:rPr lang="en-US" altLang="ja-JP" sz="1800" dirty="0" smtClean="0"/>
              <a:t>: </a:t>
            </a:r>
            <a:r>
              <a:rPr lang="en-US" altLang="ja-JP" sz="1800" dirty="0" err="1" smtClean="0"/>
              <a:t>aussi</a:t>
            </a:r>
            <a:r>
              <a:rPr lang="en-US" altLang="ja-JP" sz="1800" dirty="0" smtClean="0"/>
              <a:t> </a:t>
            </a:r>
            <a:r>
              <a:rPr lang="en-US" altLang="ja-JP" sz="1800" dirty="0" err="1" smtClean="0"/>
              <a:t>près</a:t>
            </a:r>
            <a:r>
              <a:rPr lang="en-US" altLang="ja-JP" sz="1800" dirty="0" smtClean="0"/>
              <a:t> possible</a:t>
            </a:r>
            <a:r>
              <a:rPr lang="ja-JP" altLang="en-US" sz="1800" dirty="0" smtClean="0"/>
              <a:t>）原則</a:t>
            </a:r>
            <a:r>
              <a:rPr lang="ja-JP" altLang="en-US" sz="1800" dirty="0"/>
              <a:t>に基づく集団的消費者被害救済制度の構築</a:t>
            </a:r>
            <a:endParaRPr lang="en-US" altLang="ja-JP" sz="1800" dirty="0"/>
          </a:p>
          <a:p>
            <a:r>
              <a:rPr lang="ja-JP" altLang="en-US" sz="2000" dirty="0"/>
              <a:t>上杉めぐみ</a:t>
            </a:r>
            <a:endParaRPr lang="en-US" altLang="ja-JP" sz="2000" dirty="0"/>
          </a:p>
          <a:p>
            <a:pPr marL="446088" lvl="1" indent="-271463"/>
            <a:r>
              <a:rPr lang="ja-JP" altLang="en-US" sz="1800" dirty="0"/>
              <a:t>金融取引における不招請勧誘の禁止</a:t>
            </a:r>
            <a:endParaRPr lang="en-US" altLang="ja-JP" sz="1800" dirty="0"/>
          </a:p>
          <a:p>
            <a:r>
              <a:rPr lang="ja-JP" altLang="en-US" sz="2000" dirty="0"/>
              <a:t>伊藤栄寿</a:t>
            </a:r>
            <a:endParaRPr lang="en-US" altLang="ja-JP" sz="2000" dirty="0"/>
          </a:p>
          <a:p>
            <a:pPr marL="446088" lvl="1" indent="-271463"/>
            <a:r>
              <a:rPr lang="ja-JP" altLang="en-US" sz="1800" dirty="0"/>
              <a:t>土地区画整理による所有権制限の根拠</a:t>
            </a:r>
            <a:endParaRPr lang="en-US" altLang="ja-JP" sz="1800" dirty="0"/>
          </a:p>
          <a:p>
            <a:r>
              <a:rPr lang="ja-JP" altLang="en-US" sz="2000" dirty="0"/>
              <a:t>渡邊力</a:t>
            </a:r>
            <a:endParaRPr lang="en-US" altLang="ja-JP" sz="2000" dirty="0"/>
          </a:p>
          <a:p>
            <a:pPr marL="446088" lvl="1" indent="-271463"/>
            <a:r>
              <a:rPr lang="ja-JP" altLang="en-US" sz="1800" dirty="0"/>
              <a:t>物上保証人の事前求償権と免責</a:t>
            </a:r>
            <a:r>
              <a:rPr lang="ja-JP" altLang="en-US" sz="1800" dirty="0" smtClean="0"/>
              <a:t>請求権</a:t>
            </a:r>
            <a:endParaRPr lang="ja-JP" altLang="en-US" sz="1800" dirty="0"/>
          </a:p>
        </p:txBody>
      </p:sp>
    </p:spTree>
    <p:extLst>
      <p:ext uri="{BB962C8B-B14F-4D97-AF65-F5344CB8AC3E}">
        <p14:creationId xmlns:p14="http://schemas.microsoft.com/office/powerpoint/2010/main" val="31650148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22" presetClass="entr" presetSubtype="8" fill="hold" grpId="0" nodeType="afterEffect">
                                  <p:stCondLst>
                                    <p:cond delay="25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par>
                          <p:cTn id="14" fill="hold">
                            <p:stCondLst>
                              <p:cond delay="1250"/>
                            </p:stCondLst>
                            <p:childTnLst>
                              <p:par>
                                <p:cTn id="15" presetID="22" presetClass="entr" presetSubtype="1" fill="hold" grpId="0" nodeType="afterEffect">
                                  <p:stCondLst>
                                    <p:cond delay="30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7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par>
                          <p:cTn id="23" fill="hold">
                            <p:stCondLst>
                              <p:cond delay="500"/>
                            </p:stCondLst>
                            <p:childTnLst>
                              <p:par>
                                <p:cTn id="24" presetID="22" presetClass="entr" presetSubtype="1" fill="hold" grpId="0" nodeType="afterEffect">
                                  <p:stCondLst>
                                    <p:cond delay="25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up)">
                                      <p:cBhvr>
                                        <p:cTn id="26" dur="75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500"/>
                                        <p:tgtEl>
                                          <p:spTgt spid="3">
                                            <p:txEl>
                                              <p:pRg st="4" end="4"/>
                                            </p:txEl>
                                          </p:spTgt>
                                        </p:tgtEl>
                                      </p:cBhvr>
                                    </p:animEffect>
                                  </p:childTnLst>
                                </p:cTn>
                              </p:par>
                            </p:childTnLst>
                          </p:cTn>
                        </p:par>
                        <p:par>
                          <p:cTn id="32" fill="hold">
                            <p:stCondLst>
                              <p:cond delay="500"/>
                            </p:stCondLst>
                            <p:childTnLst>
                              <p:par>
                                <p:cTn id="33" presetID="22" presetClass="entr" presetSubtype="8" fill="hold" grpId="0" nodeType="afterEffect">
                                  <p:stCondLst>
                                    <p:cond delay="25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left)">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left)">
                                      <p:cBhvr>
                                        <p:cTn id="40" dur="500"/>
                                        <p:tgtEl>
                                          <p:spTgt spid="3">
                                            <p:txEl>
                                              <p:pRg st="6" end="6"/>
                                            </p:txEl>
                                          </p:spTgt>
                                        </p:tgtEl>
                                      </p:cBhvr>
                                    </p:animEffect>
                                  </p:childTnLst>
                                </p:cTn>
                              </p:par>
                            </p:childTnLst>
                          </p:cTn>
                        </p:par>
                        <p:par>
                          <p:cTn id="41" fill="hold">
                            <p:stCondLst>
                              <p:cond delay="500"/>
                            </p:stCondLst>
                            <p:childTnLst>
                              <p:par>
                                <p:cTn id="42" presetID="22" presetClass="entr" presetSubtype="1" fill="hold" grpId="0" nodeType="afterEffect">
                                  <p:stCondLst>
                                    <p:cond delay="25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ipe(up)">
                                      <p:cBhvr>
                                        <p:cTn id="44" dur="75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wipe(left)">
                                      <p:cBhvr>
                                        <p:cTn id="49" dur="500"/>
                                        <p:tgtEl>
                                          <p:spTgt spid="3">
                                            <p:txEl>
                                              <p:pRg st="8" end="8"/>
                                            </p:txEl>
                                          </p:spTgt>
                                        </p:tgtEl>
                                      </p:cBhvr>
                                    </p:animEffect>
                                  </p:childTnLst>
                                </p:cTn>
                              </p:par>
                              <p:par>
                                <p:cTn id="50" presetID="22" presetClass="entr" presetSubtype="1" fill="hold" grpId="0" nodeType="withEffect">
                                  <p:stCondLst>
                                    <p:cond delay="75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up)">
                                      <p:cBhvr>
                                        <p:cTn id="52" dur="75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9">
                                            <p:txEl>
                                              <p:pRg st="0" end="0"/>
                                            </p:txEl>
                                          </p:spTgt>
                                        </p:tgtEl>
                                        <p:attrNameLst>
                                          <p:attrName>style.visibility</p:attrName>
                                        </p:attrNameLst>
                                      </p:cBhvr>
                                      <p:to>
                                        <p:strVal val="visible"/>
                                      </p:to>
                                    </p:set>
                                    <p:animEffect transition="in" filter="wipe(left)">
                                      <p:cBhvr>
                                        <p:cTn id="57" dur="500"/>
                                        <p:tgtEl>
                                          <p:spTgt spid="9">
                                            <p:txEl>
                                              <p:pRg st="0" end="0"/>
                                            </p:txEl>
                                          </p:spTgt>
                                        </p:tgtEl>
                                      </p:cBhvr>
                                    </p:animEffect>
                                  </p:childTnLst>
                                </p:cTn>
                              </p:par>
                            </p:childTnLst>
                          </p:cTn>
                        </p:par>
                        <p:par>
                          <p:cTn id="58" fill="hold">
                            <p:stCondLst>
                              <p:cond delay="500"/>
                            </p:stCondLst>
                            <p:childTnLst>
                              <p:par>
                                <p:cTn id="59" presetID="22" presetClass="entr" presetSubtype="1" fill="hold" grpId="0" nodeType="afterEffect">
                                  <p:stCondLst>
                                    <p:cond delay="250"/>
                                  </p:stCondLst>
                                  <p:childTnLst>
                                    <p:set>
                                      <p:cBhvr>
                                        <p:cTn id="60" dur="1" fill="hold">
                                          <p:stCondLst>
                                            <p:cond delay="0"/>
                                          </p:stCondLst>
                                        </p:cTn>
                                        <p:tgtEl>
                                          <p:spTgt spid="9">
                                            <p:txEl>
                                              <p:pRg st="1" end="1"/>
                                            </p:txEl>
                                          </p:spTgt>
                                        </p:tgtEl>
                                        <p:attrNameLst>
                                          <p:attrName>style.visibility</p:attrName>
                                        </p:attrNameLst>
                                      </p:cBhvr>
                                      <p:to>
                                        <p:strVal val="visible"/>
                                      </p:to>
                                    </p:set>
                                    <p:animEffect transition="in" filter="wipe(up)">
                                      <p:cBhvr>
                                        <p:cTn id="61" dur="750"/>
                                        <p:tgtEl>
                                          <p:spTgt spid="9">
                                            <p:txEl>
                                              <p:pRg st="1" end="1"/>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9">
                                            <p:txEl>
                                              <p:pRg st="2" end="2"/>
                                            </p:txEl>
                                          </p:spTgt>
                                        </p:tgtEl>
                                        <p:attrNameLst>
                                          <p:attrName>style.visibility</p:attrName>
                                        </p:attrNameLst>
                                      </p:cBhvr>
                                      <p:to>
                                        <p:strVal val="visible"/>
                                      </p:to>
                                    </p:set>
                                    <p:animEffect transition="in" filter="wipe(left)">
                                      <p:cBhvr>
                                        <p:cTn id="66" dur="500"/>
                                        <p:tgtEl>
                                          <p:spTgt spid="9">
                                            <p:txEl>
                                              <p:pRg st="2" end="2"/>
                                            </p:txEl>
                                          </p:spTgt>
                                        </p:tgtEl>
                                      </p:cBhvr>
                                    </p:animEffect>
                                  </p:childTnLst>
                                </p:cTn>
                              </p:par>
                            </p:childTnLst>
                          </p:cTn>
                        </p:par>
                        <p:par>
                          <p:cTn id="67" fill="hold">
                            <p:stCondLst>
                              <p:cond delay="500"/>
                            </p:stCondLst>
                            <p:childTnLst>
                              <p:par>
                                <p:cTn id="68" presetID="22" presetClass="entr" presetSubtype="1" fill="hold" grpId="0" nodeType="afterEffect">
                                  <p:stCondLst>
                                    <p:cond delay="250"/>
                                  </p:stCondLst>
                                  <p:childTnLst>
                                    <p:set>
                                      <p:cBhvr>
                                        <p:cTn id="69" dur="1" fill="hold">
                                          <p:stCondLst>
                                            <p:cond delay="0"/>
                                          </p:stCondLst>
                                        </p:cTn>
                                        <p:tgtEl>
                                          <p:spTgt spid="9">
                                            <p:txEl>
                                              <p:pRg st="3" end="3"/>
                                            </p:txEl>
                                          </p:spTgt>
                                        </p:tgtEl>
                                        <p:attrNameLst>
                                          <p:attrName>style.visibility</p:attrName>
                                        </p:attrNameLst>
                                      </p:cBhvr>
                                      <p:to>
                                        <p:strVal val="visible"/>
                                      </p:to>
                                    </p:set>
                                    <p:animEffect transition="in" filter="wipe(up)">
                                      <p:cBhvr>
                                        <p:cTn id="70" dur="750"/>
                                        <p:tgtEl>
                                          <p:spTgt spid="9">
                                            <p:txEl>
                                              <p:pRg st="3" end="3"/>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9">
                                            <p:txEl>
                                              <p:pRg st="4" end="4"/>
                                            </p:txEl>
                                          </p:spTgt>
                                        </p:tgtEl>
                                        <p:attrNameLst>
                                          <p:attrName>style.visibility</p:attrName>
                                        </p:attrNameLst>
                                      </p:cBhvr>
                                      <p:to>
                                        <p:strVal val="visible"/>
                                      </p:to>
                                    </p:set>
                                    <p:animEffect transition="in" filter="wipe(left)">
                                      <p:cBhvr>
                                        <p:cTn id="75" dur="500"/>
                                        <p:tgtEl>
                                          <p:spTgt spid="9">
                                            <p:txEl>
                                              <p:pRg st="4" end="4"/>
                                            </p:txEl>
                                          </p:spTgt>
                                        </p:tgtEl>
                                      </p:cBhvr>
                                    </p:animEffect>
                                  </p:childTnLst>
                                </p:cTn>
                              </p:par>
                            </p:childTnLst>
                          </p:cTn>
                        </p:par>
                        <p:par>
                          <p:cTn id="76" fill="hold">
                            <p:stCondLst>
                              <p:cond delay="500"/>
                            </p:stCondLst>
                            <p:childTnLst>
                              <p:par>
                                <p:cTn id="77" presetID="22" presetClass="entr" presetSubtype="1" fill="hold" grpId="0" nodeType="afterEffect">
                                  <p:stCondLst>
                                    <p:cond delay="250"/>
                                  </p:stCondLst>
                                  <p:childTnLst>
                                    <p:set>
                                      <p:cBhvr>
                                        <p:cTn id="78" dur="1" fill="hold">
                                          <p:stCondLst>
                                            <p:cond delay="0"/>
                                          </p:stCondLst>
                                        </p:cTn>
                                        <p:tgtEl>
                                          <p:spTgt spid="9">
                                            <p:txEl>
                                              <p:pRg st="5" end="5"/>
                                            </p:txEl>
                                          </p:spTgt>
                                        </p:tgtEl>
                                        <p:attrNameLst>
                                          <p:attrName>style.visibility</p:attrName>
                                        </p:attrNameLst>
                                      </p:cBhvr>
                                      <p:to>
                                        <p:strVal val="visible"/>
                                      </p:to>
                                    </p:set>
                                    <p:animEffect transition="in" filter="wipe(up)">
                                      <p:cBhvr>
                                        <p:cTn id="79" dur="750"/>
                                        <p:tgtEl>
                                          <p:spTgt spid="9">
                                            <p:txEl>
                                              <p:pRg st="5" end="5"/>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9">
                                            <p:txEl>
                                              <p:pRg st="6" end="6"/>
                                            </p:txEl>
                                          </p:spTgt>
                                        </p:tgtEl>
                                        <p:attrNameLst>
                                          <p:attrName>style.visibility</p:attrName>
                                        </p:attrNameLst>
                                      </p:cBhvr>
                                      <p:to>
                                        <p:strVal val="visible"/>
                                      </p:to>
                                    </p:set>
                                    <p:animEffect transition="in" filter="wipe(left)">
                                      <p:cBhvr>
                                        <p:cTn id="84" dur="500"/>
                                        <p:tgtEl>
                                          <p:spTgt spid="9">
                                            <p:txEl>
                                              <p:pRg st="6" end="6"/>
                                            </p:txEl>
                                          </p:spTgt>
                                        </p:tgtEl>
                                      </p:cBhvr>
                                    </p:animEffect>
                                  </p:childTnLst>
                                </p:cTn>
                              </p:par>
                            </p:childTnLst>
                          </p:cTn>
                        </p:par>
                        <p:par>
                          <p:cTn id="85" fill="hold">
                            <p:stCondLst>
                              <p:cond delay="500"/>
                            </p:stCondLst>
                            <p:childTnLst>
                              <p:par>
                                <p:cTn id="86" presetID="22" presetClass="entr" presetSubtype="1" fill="hold" grpId="0" nodeType="afterEffect">
                                  <p:stCondLst>
                                    <p:cond delay="250"/>
                                  </p:stCondLst>
                                  <p:childTnLst>
                                    <p:set>
                                      <p:cBhvr>
                                        <p:cTn id="87" dur="1" fill="hold">
                                          <p:stCondLst>
                                            <p:cond delay="0"/>
                                          </p:stCondLst>
                                        </p:cTn>
                                        <p:tgtEl>
                                          <p:spTgt spid="9">
                                            <p:txEl>
                                              <p:pRg st="7" end="7"/>
                                            </p:txEl>
                                          </p:spTgt>
                                        </p:tgtEl>
                                        <p:attrNameLst>
                                          <p:attrName>style.visibility</p:attrName>
                                        </p:attrNameLst>
                                      </p:cBhvr>
                                      <p:to>
                                        <p:strVal val="visible"/>
                                      </p:to>
                                    </p:set>
                                    <p:animEffect transition="in" filter="wipe(up)">
                                      <p:cBhvr>
                                        <p:cTn id="88" dur="75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論文集</a:t>
            </a:r>
            <a:r>
              <a:rPr lang="ja-JP" altLang="en-US" dirty="0" smtClean="0"/>
              <a:t>の</a:t>
            </a:r>
            <a:r>
              <a:rPr lang="ja-JP" altLang="en-US" dirty="0"/>
              <a:t>お礼</a:t>
            </a:r>
            <a:r>
              <a:rPr lang="ja-JP" altLang="en-US" dirty="0" smtClean="0"/>
              <a:t>（</a:t>
            </a:r>
            <a:r>
              <a:rPr lang="en-US" altLang="ja-JP" dirty="0" smtClean="0"/>
              <a:t>2/2</a:t>
            </a:r>
            <a:r>
              <a:rPr lang="ja-JP" altLang="en-US" dirty="0"/>
              <a:t>）</a:t>
            </a:r>
            <a:endParaRPr kumimoji="1" lang="ja-JP" altLang="en-US" dirty="0"/>
          </a:p>
        </p:txBody>
      </p:sp>
      <p:sp>
        <p:nvSpPr>
          <p:cNvPr id="3" name="コンテンツ プレースホルダー 2"/>
          <p:cNvSpPr>
            <a:spLocks noGrp="1"/>
          </p:cNvSpPr>
          <p:nvPr>
            <p:ph sz="half" idx="1"/>
          </p:nvPr>
        </p:nvSpPr>
        <p:spPr>
          <a:xfrm>
            <a:off x="323528" y="1772816"/>
            <a:ext cx="4536504" cy="4248472"/>
          </a:xfrm>
        </p:spPr>
        <p:txBody>
          <a:bodyPr>
            <a:noAutofit/>
          </a:bodyPr>
          <a:lstStyle/>
          <a:p>
            <a:r>
              <a:rPr lang="ja-JP" altLang="en-US" sz="2000" dirty="0"/>
              <a:t>千葉恵美子</a:t>
            </a:r>
            <a:endParaRPr lang="en-US" altLang="ja-JP" sz="2000" dirty="0"/>
          </a:p>
          <a:p>
            <a:pPr marL="446088" lvl="1" indent="-271463"/>
            <a:r>
              <a:rPr lang="ja-JP" altLang="en-US" sz="1800" dirty="0"/>
              <a:t>被担保債権の弁済期後における不動産譲渡担保権者・設定者の法的地位－譲渡担保論の</a:t>
            </a:r>
            <a:r>
              <a:rPr lang="ja-JP" altLang="en-US" sz="1800" dirty="0">
                <a:hlinkClick r:id="rId2"/>
              </a:rPr>
              <a:t>パラダイム転換</a:t>
            </a:r>
            <a:r>
              <a:rPr lang="ja-JP" altLang="en-US" sz="1800" dirty="0"/>
              <a:t>をめざして－</a:t>
            </a:r>
            <a:endParaRPr lang="en-US" altLang="ja-JP" sz="1800" dirty="0"/>
          </a:p>
          <a:p>
            <a:r>
              <a:rPr lang="ja-JP" altLang="en-US" sz="2000" dirty="0"/>
              <a:t>中舎寛樹</a:t>
            </a:r>
            <a:endParaRPr lang="en-US" altLang="ja-JP" sz="2000" dirty="0"/>
          </a:p>
          <a:p>
            <a:pPr marL="446088" lvl="1" indent="-271463"/>
            <a:r>
              <a:rPr lang="ja-JP" altLang="en-US" sz="1800" dirty="0"/>
              <a:t>無権利者に対する預金の払戻しと不当利得返還請求・損害賠償請求の意義</a:t>
            </a:r>
            <a:endParaRPr lang="en-US" altLang="ja-JP" sz="1800" dirty="0"/>
          </a:p>
          <a:p>
            <a:r>
              <a:rPr lang="ja-JP" altLang="en-US" sz="2000" dirty="0" smtClean="0"/>
              <a:t>山田</a:t>
            </a:r>
            <a:r>
              <a:rPr lang="ja-JP" altLang="en-US" sz="2000" dirty="0"/>
              <a:t>到史子</a:t>
            </a:r>
            <a:endParaRPr lang="en-US" altLang="ja-JP" sz="2000" dirty="0"/>
          </a:p>
          <a:p>
            <a:pPr marL="446088" lvl="1" indent="-271463"/>
            <a:r>
              <a:rPr lang="ja-JP" altLang="en-US" sz="1800" dirty="0"/>
              <a:t>契約解除との関係における「危険」制度の</a:t>
            </a:r>
            <a:r>
              <a:rPr lang="ja-JP" altLang="en-US" sz="1800" dirty="0" smtClean="0"/>
              <a:t>意義</a:t>
            </a:r>
            <a:endParaRPr lang="en-US" altLang="ja-JP" sz="1800" dirty="0" smtClean="0"/>
          </a:p>
          <a:p>
            <a:pPr marL="358775" indent="-358775"/>
            <a:r>
              <a:rPr lang="ja-JP" altLang="en-US" sz="2000" dirty="0"/>
              <a:t>岡本裕樹</a:t>
            </a:r>
            <a:endParaRPr lang="en-US" altLang="ja-JP" sz="2000" dirty="0"/>
          </a:p>
          <a:p>
            <a:pPr marL="446088" lvl="1" indent="-271463"/>
            <a:r>
              <a:rPr lang="ja-JP" altLang="en-US" sz="1800" dirty="0"/>
              <a:t>複合契約取引論の現状と可能性</a:t>
            </a:r>
            <a:r>
              <a:rPr lang="en-US" altLang="ja-JP" sz="1800" dirty="0"/>
              <a:t> </a:t>
            </a:r>
            <a:r>
              <a:rPr lang="ja-JP" altLang="en-US" sz="1400" dirty="0">
                <a:hlinkClick r:id="rId3"/>
              </a:rPr>
              <a:t>→クレジット</a:t>
            </a:r>
            <a:r>
              <a:rPr lang="ja-JP" altLang="en-US" sz="1400" dirty="0" smtClean="0">
                <a:hlinkClick r:id="rId3"/>
              </a:rPr>
              <a:t>契約</a:t>
            </a:r>
            <a:endParaRPr lang="en-US" altLang="ja-JP" sz="1800" dirty="0"/>
          </a:p>
        </p:txBody>
      </p:sp>
      <p:sp>
        <p:nvSpPr>
          <p:cNvPr id="4" name="コンテンツ プレースホルダー 3"/>
          <p:cNvSpPr>
            <a:spLocks noGrp="1"/>
          </p:cNvSpPr>
          <p:nvPr>
            <p:ph sz="half" idx="2"/>
          </p:nvPr>
        </p:nvSpPr>
        <p:spPr>
          <a:xfrm>
            <a:off x="5220072" y="2276872"/>
            <a:ext cx="3528392" cy="3384376"/>
          </a:xfrm>
        </p:spPr>
        <p:txBody>
          <a:bodyPr>
            <a:noAutofit/>
          </a:bodyPr>
          <a:lstStyle/>
          <a:p>
            <a:pPr marL="358775" indent="-358775"/>
            <a:r>
              <a:rPr kumimoji="1" lang="ja-JP" altLang="en-US" sz="2000" dirty="0" smtClean="0"/>
              <a:t>寺沢知子</a:t>
            </a:r>
            <a:endParaRPr kumimoji="1" lang="en-US" altLang="ja-JP" sz="2000" dirty="0" smtClean="0"/>
          </a:p>
          <a:p>
            <a:pPr marL="446088" lvl="1" indent="-271463"/>
            <a:r>
              <a:rPr lang="ja-JP" altLang="en-US" sz="1800" dirty="0"/>
              <a:t>医療に</a:t>
            </a:r>
            <a:r>
              <a:rPr lang="ja-JP" altLang="en-US" sz="1800" dirty="0" smtClean="0"/>
              <a:t>おける「相当程度の可能性」の不存在とさらなる保護法益</a:t>
            </a:r>
            <a:endParaRPr lang="en-US" altLang="ja-JP" sz="1800" dirty="0" smtClean="0"/>
          </a:p>
          <a:p>
            <a:pPr marL="358775" indent="-358775"/>
            <a:r>
              <a:rPr kumimoji="1" lang="ja-JP" altLang="en-US" sz="2000" dirty="0" smtClean="0"/>
              <a:t>松川正毅</a:t>
            </a:r>
            <a:endParaRPr kumimoji="1" lang="en-US" altLang="ja-JP" sz="2000" dirty="0" smtClean="0"/>
          </a:p>
          <a:p>
            <a:pPr marL="446088" lvl="1" indent="-271463"/>
            <a:r>
              <a:rPr lang="ja-JP" altLang="en-US" sz="1800" dirty="0"/>
              <a:t>貞操</a:t>
            </a:r>
            <a:r>
              <a:rPr lang="ja-JP" altLang="en-US" sz="1800" dirty="0" smtClean="0"/>
              <a:t>義務と不法行為</a:t>
            </a:r>
            <a:endParaRPr lang="en-US" altLang="ja-JP" sz="2200" dirty="0" smtClean="0"/>
          </a:p>
          <a:p>
            <a:pPr marL="358775" indent="-358775"/>
            <a:r>
              <a:rPr lang="ja-JP" altLang="en-US" sz="2000" dirty="0" smtClean="0"/>
              <a:t>床谷文雄</a:t>
            </a:r>
            <a:endParaRPr lang="en-US" altLang="ja-JP" sz="2000" dirty="0" smtClean="0"/>
          </a:p>
          <a:p>
            <a:pPr marL="446088" lvl="1" indent="-271463"/>
            <a:r>
              <a:rPr lang="ja-JP" altLang="en-US" sz="1800" dirty="0"/>
              <a:t>事実に</a:t>
            </a:r>
            <a:r>
              <a:rPr lang="ja-JP" altLang="en-US" sz="1800" dirty="0" smtClean="0"/>
              <a:t>反する認知の効力</a:t>
            </a:r>
            <a:endParaRPr lang="en-US" altLang="ja-JP" sz="1800" dirty="0" smtClean="0"/>
          </a:p>
          <a:p>
            <a:pPr marL="358775" indent="-358775"/>
            <a:r>
              <a:rPr kumimoji="1" lang="ja-JP" altLang="en-US" sz="2000" dirty="0" smtClean="0"/>
              <a:t>吉本健一</a:t>
            </a:r>
            <a:endParaRPr kumimoji="1" lang="en-US" altLang="ja-JP" sz="2000" dirty="0" smtClean="0"/>
          </a:p>
          <a:p>
            <a:pPr marL="446088" lvl="1" indent="-271463"/>
            <a:r>
              <a:rPr lang="ja-JP" altLang="en-US" sz="1800" dirty="0"/>
              <a:t>株式</a:t>
            </a:r>
            <a:r>
              <a:rPr lang="ja-JP" altLang="en-US" sz="1800" dirty="0" smtClean="0"/>
              <a:t>の内容の事後的変更</a:t>
            </a:r>
            <a:endParaRPr kumimoji="1" lang="ja-JP" altLang="en-US" sz="1800" dirty="0"/>
          </a:p>
        </p:txBody>
      </p:sp>
      <p:sp>
        <p:nvSpPr>
          <p:cNvPr id="5" name="日付プレースホルダー 4"/>
          <p:cNvSpPr>
            <a:spLocks noGrp="1"/>
          </p:cNvSpPr>
          <p:nvPr>
            <p:ph type="dt" sz="half" idx="10"/>
          </p:nvPr>
        </p:nvSpPr>
        <p:spPr/>
        <p:txBody>
          <a:bodyPr/>
          <a:lstStyle/>
          <a:p>
            <a:r>
              <a:rPr kumimoji="1" lang="en-US" altLang="ja-JP" smtClean="0"/>
              <a:t>2013/2/11</a:t>
            </a:r>
            <a:endParaRPr kumimoji="1" lang="ja-JP" altLang="en-US"/>
          </a:p>
        </p:txBody>
      </p:sp>
      <p:sp>
        <p:nvSpPr>
          <p:cNvPr id="6" name="フッター プレースホルダー 5"/>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pic>
        <p:nvPicPr>
          <p:cNvPr id="8" name="Picture 7" descr="C:\kagayama\WWW\lawschool_jp\shigeru\selfinfo\kanreki(60)_kinen\s-cover.jpg">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70576" y="548680"/>
            <a:ext cx="1061864" cy="141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71974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22" presetClass="entr" presetSubtype="8" fill="hold" grpId="0" nodeType="afterEffect">
                                  <p:stCondLst>
                                    <p:cond delay="50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par>
                          <p:cTn id="14" fill="hold">
                            <p:stCondLst>
                              <p:cond delay="1500"/>
                            </p:stCondLst>
                            <p:childTnLst>
                              <p:par>
                                <p:cTn id="15" presetID="22" presetClass="entr" presetSubtype="1" fill="hold" grpId="0" nodeType="afterEffect">
                                  <p:stCondLst>
                                    <p:cond delay="25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17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par>
                          <p:cTn id="23" fill="hold">
                            <p:stCondLst>
                              <p:cond delay="500"/>
                            </p:stCondLst>
                            <p:childTnLst>
                              <p:par>
                                <p:cTn id="24" presetID="22" presetClass="entr" presetSubtype="1" fill="hold" grpId="0" nodeType="afterEffect">
                                  <p:stCondLst>
                                    <p:cond delay="25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up)">
                                      <p:cBhvr>
                                        <p:cTn id="26" dur="125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25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750"/>
                                        <p:tgtEl>
                                          <p:spTgt spid="3">
                                            <p:txEl>
                                              <p:pRg st="4" end="4"/>
                                            </p:txEl>
                                          </p:spTgt>
                                        </p:tgtEl>
                                      </p:cBhvr>
                                    </p:animEffect>
                                  </p:childTnLst>
                                </p:cTn>
                              </p:par>
                            </p:childTnLst>
                          </p:cTn>
                        </p:par>
                        <p:par>
                          <p:cTn id="32" fill="hold">
                            <p:stCondLst>
                              <p:cond delay="1000"/>
                            </p:stCondLst>
                            <p:childTnLst>
                              <p:par>
                                <p:cTn id="33" presetID="22" presetClass="entr" presetSubtype="1" fill="hold" grpId="0" nodeType="afterEffect">
                                  <p:stCondLst>
                                    <p:cond delay="25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up)">
                                      <p:cBhvr>
                                        <p:cTn id="35" dur="75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25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up)">
                                      <p:cBhvr>
                                        <p:cTn id="40" dur="750"/>
                                        <p:tgtEl>
                                          <p:spTgt spid="3">
                                            <p:txEl>
                                              <p:pRg st="6" end="6"/>
                                            </p:txEl>
                                          </p:spTgt>
                                        </p:tgtEl>
                                      </p:cBhvr>
                                    </p:animEffect>
                                  </p:childTnLst>
                                </p:cTn>
                              </p:par>
                            </p:childTnLst>
                          </p:cTn>
                        </p:par>
                        <p:par>
                          <p:cTn id="41" fill="hold">
                            <p:stCondLst>
                              <p:cond delay="1000"/>
                            </p:stCondLst>
                            <p:childTnLst>
                              <p:par>
                                <p:cTn id="42" presetID="22" presetClass="entr" presetSubtype="1" fill="hold" grpId="0" nodeType="afterEffect">
                                  <p:stCondLst>
                                    <p:cond delay="25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ipe(up)">
                                      <p:cBhvr>
                                        <p:cTn id="44" dur="75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Effect transition="in" filter="wipe(left)">
                                      <p:cBhvr>
                                        <p:cTn id="49" dur="500"/>
                                        <p:tgtEl>
                                          <p:spTgt spid="4">
                                            <p:txEl>
                                              <p:pRg st="0" end="0"/>
                                            </p:txEl>
                                          </p:spTgt>
                                        </p:tgtEl>
                                      </p:cBhvr>
                                    </p:animEffect>
                                  </p:childTnLst>
                                </p:cTn>
                              </p:par>
                            </p:childTnLst>
                          </p:cTn>
                        </p:par>
                        <p:par>
                          <p:cTn id="50" fill="hold">
                            <p:stCondLst>
                              <p:cond delay="500"/>
                            </p:stCondLst>
                            <p:childTnLst>
                              <p:par>
                                <p:cTn id="51" presetID="22" presetClass="entr" presetSubtype="1" fill="hold" grpId="0" nodeType="afterEffect">
                                  <p:stCondLst>
                                    <p:cond delay="250"/>
                                  </p:stCondLst>
                                  <p:childTnLst>
                                    <p:set>
                                      <p:cBhvr>
                                        <p:cTn id="52" dur="1" fill="hold">
                                          <p:stCondLst>
                                            <p:cond delay="0"/>
                                          </p:stCondLst>
                                        </p:cTn>
                                        <p:tgtEl>
                                          <p:spTgt spid="4">
                                            <p:txEl>
                                              <p:pRg st="1" end="1"/>
                                            </p:txEl>
                                          </p:spTgt>
                                        </p:tgtEl>
                                        <p:attrNameLst>
                                          <p:attrName>style.visibility</p:attrName>
                                        </p:attrNameLst>
                                      </p:cBhvr>
                                      <p:to>
                                        <p:strVal val="visible"/>
                                      </p:to>
                                    </p:set>
                                    <p:animEffect transition="in" filter="wipe(up)">
                                      <p:cBhvr>
                                        <p:cTn id="53" dur="1000"/>
                                        <p:tgtEl>
                                          <p:spTgt spid="4">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4">
                                            <p:txEl>
                                              <p:pRg st="2" end="2"/>
                                            </p:txEl>
                                          </p:spTgt>
                                        </p:tgtEl>
                                        <p:attrNameLst>
                                          <p:attrName>style.visibility</p:attrName>
                                        </p:attrNameLst>
                                      </p:cBhvr>
                                      <p:to>
                                        <p:strVal val="visible"/>
                                      </p:to>
                                    </p:set>
                                    <p:animEffect transition="in" filter="wipe(left)">
                                      <p:cBhvr>
                                        <p:cTn id="58" dur="500"/>
                                        <p:tgtEl>
                                          <p:spTgt spid="4">
                                            <p:txEl>
                                              <p:pRg st="2" end="2"/>
                                            </p:txEl>
                                          </p:spTgt>
                                        </p:tgtEl>
                                      </p:cBhvr>
                                    </p:animEffect>
                                  </p:childTnLst>
                                </p:cTn>
                              </p:par>
                            </p:childTnLst>
                          </p:cTn>
                        </p:par>
                        <p:par>
                          <p:cTn id="59" fill="hold">
                            <p:stCondLst>
                              <p:cond delay="500"/>
                            </p:stCondLst>
                            <p:childTnLst>
                              <p:par>
                                <p:cTn id="60" presetID="22" presetClass="entr" presetSubtype="8" fill="hold" grpId="0" nodeType="afterEffect">
                                  <p:stCondLst>
                                    <p:cond delay="250"/>
                                  </p:stCondLst>
                                  <p:childTnLst>
                                    <p:set>
                                      <p:cBhvr>
                                        <p:cTn id="61" dur="1" fill="hold">
                                          <p:stCondLst>
                                            <p:cond delay="0"/>
                                          </p:stCondLst>
                                        </p:cTn>
                                        <p:tgtEl>
                                          <p:spTgt spid="4">
                                            <p:txEl>
                                              <p:pRg st="3" end="3"/>
                                            </p:txEl>
                                          </p:spTgt>
                                        </p:tgtEl>
                                        <p:attrNameLst>
                                          <p:attrName>style.visibility</p:attrName>
                                        </p:attrNameLst>
                                      </p:cBhvr>
                                      <p:to>
                                        <p:strVal val="visible"/>
                                      </p:to>
                                    </p:set>
                                    <p:animEffect transition="in" filter="wipe(left)">
                                      <p:cBhvr>
                                        <p:cTn id="62" dur="750"/>
                                        <p:tgtEl>
                                          <p:spTgt spid="4">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250"/>
                                  </p:stCondLst>
                                  <p:childTnLst>
                                    <p:set>
                                      <p:cBhvr>
                                        <p:cTn id="66" dur="1" fill="hold">
                                          <p:stCondLst>
                                            <p:cond delay="0"/>
                                          </p:stCondLst>
                                        </p:cTn>
                                        <p:tgtEl>
                                          <p:spTgt spid="4">
                                            <p:txEl>
                                              <p:pRg st="4" end="4"/>
                                            </p:txEl>
                                          </p:spTgt>
                                        </p:tgtEl>
                                        <p:attrNameLst>
                                          <p:attrName>style.visibility</p:attrName>
                                        </p:attrNameLst>
                                      </p:cBhvr>
                                      <p:to>
                                        <p:strVal val="visible"/>
                                      </p:to>
                                    </p:set>
                                    <p:animEffect transition="in" filter="wipe(left)">
                                      <p:cBhvr>
                                        <p:cTn id="67" dur="500"/>
                                        <p:tgtEl>
                                          <p:spTgt spid="4">
                                            <p:txEl>
                                              <p:pRg st="4" end="4"/>
                                            </p:txEl>
                                          </p:spTgt>
                                        </p:tgtEl>
                                      </p:cBhvr>
                                    </p:animEffect>
                                  </p:childTnLst>
                                </p:cTn>
                              </p:par>
                            </p:childTnLst>
                          </p:cTn>
                        </p:par>
                        <p:par>
                          <p:cTn id="68" fill="hold">
                            <p:stCondLst>
                              <p:cond delay="750"/>
                            </p:stCondLst>
                            <p:childTnLst>
                              <p:par>
                                <p:cTn id="69" presetID="22" presetClass="entr" presetSubtype="8" fill="hold" grpId="0" nodeType="afterEffect">
                                  <p:stCondLst>
                                    <p:cond delay="250"/>
                                  </p:stCondLst>
                                  <p:childTnLst>
                                    <p:set>
                                      <p:cBhvr>
                                        <p:cTn id="70" dur="1" fill="hold">
                                          <p:stCondLst>
                                            <p:cond delay="0"/>
                                          </p:stCondLst>
                                        </p:cTn>
                                        <p:tgtEl>
                                          <p:spTgt spid="4">
                                            <p:txEl>
                                              <p:pRg st="5" end="5"/>
                                            </p:txEl>
                                          </p:spTgt>
                                        </p:tgtEl>
                                        <p:attrNameLst>
                                          <p:attrName>style.visibility</p:attrName>
                                        </p:attrNameLst>
                                      </p:cBhvr>
                                      <p:to>
                                        <p:strVal val="visible"/>
                                      </p:to>
                                    </p:set>
                                    <p:animEffect transition="in" filter="wipe(left)">
                                      <p:cBhvr>
                                        <p:cTn id="71" dur="750"/>
                                        <p:tgtEl>
                                          <p:spTgt spid="4">
                                            <p:txEl>
                                              <p:pRg st="5" end="5"/>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4">
                                            <p:txEl>
                                              <p:pRg st="6" end="6"/>
                                            </p:txEl>
                                          </p:spTgt>
                                        </p:tgtEl>
                                        <p:attrNameLst>
                                          <p:attrName>style.visibility</p:attrName>
                                        </p:attrNameLst>
                                      </p:cBhvr>
                                      <p:to>
                                        <p:strVal val="visible"/>
                                      </p:to>
                                    </p:set>
                                    <p:animEffect transition="in" filter="wipe(left)">
                                      <p:cBhvr>
                                        <p:cTn id="76" dur="500"/>
                                        <p:tgtEl>
                                          <p:spTgt spid="4">
                                            <p:txEl>
                                              <p:pRg st="6" end="6"/>
                                            </p:txEl>
                                          </p:spTgt>
                                        </p:tgtEl>
                                      </p:cBhvr>
                                    </p:animEffect>
                                  </p:childTnLst>
                                </p:cTn>
                              </p:par>
                            </p:childTnLst>
                          </p:cTn>
                        </p:par>
                        <p:par>
                          <p:cTn id="77" fill="hold">
                            <p:stCondLst>
                              <p:cond delay="500"/>
                            </p:stCondLst>
                            <p:childTnLst>
                              <p:par>
                                <p:cTn id="78" presetID="22" presetClass="entr" presetSubtype="8" fill="hold" grpId="0" nodeType="afterEffect">
                                  <p:stCondLst>
                                    <p:cond delay="250"/>
                                  </p:stCondLst>
                                  <p:childTnLst>
                                    <p:set>
                                      <p:cBhvr>
                                        <p:cTn id="79" dur="1" fill="hold">
                                          <p:stCondLst>
                                            <p:cond delay="0"/>
                                          </p:stCondLst>
                                        </p:cTn>
                                        <p:tgtEl>
                                          <p:spTgt spid="4">
                                            <p:txEl>
                                              <p:pRg st="7" end="7"/>
                                            </p:txEl>
                                          </p:spTgt>
                                        </p:tgtEl>
                                        <p:attrNameLst>
                                          <p:attrName>style.visibility</p:attrName>
                                        </p:attrNameLst>
                                      </p:cBhvr>
                                      <p:to>
                                        <p:strVal val="visible"/>
                                      </p:to>
                                    </p:set>
                                    <p:animEffect transition="in" filter="wipe(left)">
                                      <p:cBhvr>
                                        <p:cTn id="80" dur="75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0" y="546922"/>
            <a:ext cx="8229600" cy="1143000"/>
          </a:xfrm>
        </p:spPr>
        <p:txBody>
          <a:bodyPr>
            <a:normAutofit fontScale="90000"/>
          </a:bodyPr>
          <a:lstStyle/>
          <a:p>
            <a:r>
              <a:rPr kumimoji="1" lang="ja-JP" altLang="en-US" sz="3600" dirty="0" smtClean="0"/>
              <a:t>祝賀メンバーと加賀山との接点（</a:t>
            </a:r>
            <a:r>
              <a:rPr kumimoji="1" lang="en-US" altLang="ja-JP" sz="3600" dirty="0" smtClean="0"/>
              <a:t>1/4</a:t>
            </a:r>
            <a:r>
              <a:rPr kumimoji="1" lang="ja-JP" altLang="en-US" sz="3600" dirty="0" smtClean="0"/>
              <a:t>）</a:t>
            </a:r>
            <a:r>
              <a:rPr kumimoji="1" lang="en-US" altLang="ja-JP" sz="3600" dirty="0" smtClean="0"/>
              <a:t/>
            </a:r>
            <a:br>
              <a:rPr kumimoji="1" lang="en-US" altLang="ja-JP" sz="3600" dirty="0" smtClean="0"/>
            </a:br>
            <a:r>
              <a:rPr kumimoji="1" lang="ja-JP" altLang="en-US" dirty="0" smtClean="0"/>
              <a:t>大阪大学</a:t>
            </a:r>
            <a:endParaRPr kumimoji="1" lang="ja-JP" altLang="en-US" dirty="0"/>
          </a:p>
        </p:txBody>
      </p:sp>
      <p:sp>
        <p:nvSpPr>
          <p:cNvPr id="6" name="円/楕円 5">
            <a:hlinkClick r:id="rId2" action="ppaction://hlinksldjump"/>
          </p:cNvPr>
          <p:cNvSpPr/>
          <p:nvPr/>
        </p:nvSpPr>
        <p:spPr>
          <a:xfrm>
            <a:off x="522270" y="1988840"/>
            <a:ext cx="3833706" cy="165618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b="1" dirty="0" smtClean="0"/>
              <a:t>同級生</a:t>
            </a:r>
            <a:endParaRPr kumimoji="1" lang="en-US" altLang="ja-JP" sz="2400" b="1" dirty="0" smtClean="0"/>
          </a:p>
          <a:p>
            <a:pPr algn="ctr"/>
            <a:r>
              <a:rPr kumimoji="1" lang="ja-JP" altLang="en-US" sz="2000" b="1" dirty="0" smtClean="0"/>
              <a:t>大塚明（</a:t>
            </a:r>
            <a:r>
              <a:rPr kumimoji="1" lang="en-US" altLang="ja-JP" sz="2000" b="1" dirty="0" smtClean="0"/>
              <a:t>1</a:t>
            </a:r>
            <a:r>
              <a:rPr kumimoji="1" lang="ja-JP" altLang="en-US" sz="2000" b="1" dirty="0" smtClean="0"/>
              <a:t>組）</a:t>
            </a:r>
            <a:r>
              <a:rPr kumimoji="1" lang="en-US" altLang="ja-JP" sz="2000" b="1" dirty="0" smtClean="0"/>
              <a:t/>
            </a:r>
            <a:br>
              <a:rPr kumimoji="1" lang="en-US" altLang="ja-JP" sz="2000" b="1" dirty="0" smtClean="0"/>
            </a:br>
            <a:r>
              <a:rPr kumimoji="1" lang="ja-JP" altLang="en-US" sz="2000" b="1" dirty="0" smtClean="0"/>
              <a:t>松浦好治（</a:t>
            </a:r>
            <a:r>
              <a:rPr kumimoji="1" lang="en-US" altLang="ja-JP" sz="2000" b="1" dirty="0" smtClean="0"/>
              <a:t>3</a:t>
            </a:r>
            <a:r>
              <a:rPr kumimoji="1" lang="ja-JP" altLang="en-US" sz="2000" b="1" dirty="0" smtClean="0"/>
              <a:t>組）</a:t>
            </a:r>
            <a:endParaRPr kumimoji="1" lang="en-US" altLang="ja-JP" sz="2000" b="1" dirty="0" smtClean="0"/>
          </a:p>
          <a:p>
            <a:pPr algn="ctr"/>
            <a:r>
              <a:rPr kumimoji="1" lang="ja-JP" altLang="en-US" sz="2000" b="1" dirty="0" smtClean="0"/>
              <a:t>吉本健一（</a:t>
            </a:r>
            <a:r>
              <a:rPr kumimoji="1" lang="en-US" altLang="ja-JP" sz="2000" b="1" dirty="0" smtClean="0"/>
              <a:t>3</a:t>
            </a:r>
            <a:r>
              <a:rPr kumimoji="1" lang="ja-JP" altLang="en-US" sz="2000" b="1" dirty="0" smtClean="0"/>
              <a:t>組）</a:t>
            </a:r>
            <a:endParaRPr kumimoji="1" lang="ja-JP" altLang="en-US" sz="2000" b="1" dirty="0"/>
          </a:p>
        </p:txBody>
      </p:sp>
      <p:sp>
        <p:nvSpPr>
          <p:cNvPr id="8" name="円/楕円 7">
            <a:hlinkClick r:id="rId3" action="ppaction://hlinksldjump"/>
          </p:cNvPr>
          <p:cNvSpPr/>
          <p:nvPr/>
        </p:nvSpPr>
        <p:spPr>
          <a:xfrm>
            <a:off x="4860032" y="1988840"/>
            <a:ext cx="3833706" cy="165618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b="1" dirty="0" smtClean="0"/>
              <a:t>加賀山ゼミ生</a:t>
            </a:r>
            <a:endParaRPr kumimoji="1" lang="en-US" altLang="ja-JP" sz="2400" b="1" dirty="0" smtClean="0"/>
          </a:p>
          <a:p>
            <a:pPr algn="ctr"/>
            <a:r>
              <a:rPr lang="ja-JP" altLang="en-US" sz="2000" b="1" dirty="0" smtClean="0"/>
              <a:t>山田到史子</a:t>
            </a:r>
            <a:endParaRPr lang="en-US" altLang="ja-JP" sz="2000" b="1" dirty="0" smtClean="0"/>
          </a:p>
          <a:p>
            <a:pPr algn="ctr"/>
            <a:r>
              <a:rPr kumimoji="1" lang="ja-JP" altLang="en-US" sz="2000" b="1" dirty="0" smtClean="0"/>
              <a:t>渡辺力，山口幹雄</a:t>
            </a:r>
            <a:endParaRPr kumimoji="1" lang="ja-JP" altLang="en-US" sz="2000" b="1" dirty="0"/>
          </a:p>
        </p:txBody>
      </p:sp>
      <p:sp>
        <p:nvSpPr>
          <p:cNvPr id="9" name="円/楕円 8"/>
          <p:cNvSpPr/>
          <p:nvPr/>
        </p:nvSpPr>
        <p:spPr>
          <a:xfrm>
            <a:off x="4860032" y="3950568"/>
            <a:ext cx="3833706" cy="165618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b="1" dirty="0" smtClean="0"/>
              <a:t>研究指導の受講者</a:t>
            </a:r>
            <a:endParaRPr lang="en-US" altLang="ja-JP" sz="2400" b="1" dirty="0" smtClean="0"/>
          </a:p>
          <a:p>
            <a:pPr algn="ctr"/>
            <a:r>
              <a:rPr lang="ja-JP" altLang="en-US" sz="2000" b="1" dirty="0" smtClean="0"/>
              <a:t>ミッシェル・タン，徐慧</a:t>
            </a:r>
            <a:endParaRPr lang="en-US" altLang="ja-JP" sz="2000" b="1" dirty="0" smtClean="0"/>
          </a:p>
          <a:p>
            <a:pPr algn="ctr"/>
            <a:r>
              <a:rPr lang="ja-JP" altLang="en-US" sz="2000" b="1" dirty="0" smtClean="0"/>
              <a:t>森田理恵，西村正喜</a:t>
            </a:r>
            <a:endParaRPr lang="en-US" altLang="ja-JP" sz="2000" b="1" dirty="0" smtClean="0"/>
          </a:p>
        </p:txBody>
      </p:sp>
      <p:sp>
        <p:nvSpPr>
          <p:cNvPr id="10" name="円/楕円 9"/>
          <p:cNvSpPr/>
          <p:nvPr/>
        </p:nvSpPr>
        <p:spPr>
          <a:xfrm>
            <a:off x="522269" y="3950568"/>
            <a:ext cx="3833706" cy="165618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b="1" dirty="0" smtClean="0"/>
              <a:t>同僚</a:t>
            </a:r>
            <a:endParaRPr lang="en-US" altLang="ja-JP" sz="2400" b="1" dirty="0" smtClean="0"/>
          </a:p>
          <a:p>
            <a:pPr algn="ctr"/>
            <a:r>
              <a:rPr lang="ja-JP" altLang="en-US" sz="2000" b="1" dirty="0" smtClean="0"/>
              <a:t>野村美明，床谷文雄</a:t>
            </a:r>
            <a:endParaRPr lang="en-US" altLang="ja-JP" sz="2000" b="1" dirty="0" smtClean="0"/>
          </a:p>
          <a:p>
            <a:pPr algn="ctr"/>
            <a:r>
              <a:rPr kumimoji="1" lang="ja-JP" altLang="en-US" sz="2000" b="1" dirty="0" smtClean="0"/>
              <a:t>潮見佳男，千葉恵美子</a:t>
            </a:r>
            <a:endParaRPr kumimoji="1" lang="en-US" altLang="ja-JP" sz="2000" b="1" dirty="0" smtClean="0"/>
          </a:p>
          <a:p>
            <a:pPr algn="ctr"/>
            <a:r>
              <a:rPr lang="ja-JP" altLang="en-US" sz="2000" b="1" dirty="0"/>
              <a:t>寺沢</a:t>
            </a:r>
            <a:r>
              <a:rPr lang="ja-JP" altLang="en-US" sz="2000" b="1" dirty="0" smtClean="0"/>
              <a:t>知子（当時助手）</a:t>
            </a:r>
            <a:endParaRPr kumimoji="1" lang="ja-JP" altLang="en-US" sz="2000" b="1" dirty="0"/>
          </a:p>
        </p:txBody>
      </p:sp>
      <p:sp>
        <p:nvSpPr>
          <p:cNvPr id="11" name="日付プレースホルダー 10"/>
          <p:cNvSpPr>
            <a:spLocks noGrp="1"/>
          </p:cNvSpPr>
          <p:nvPr>
            <p:ph type="dt" sz="half" idx="10"/>
          </p:nvPr>
        </p:nvSpPr>
        <p:spPr/>
        <p:txBody>
          <a:bodyPr/>
          <a:lstStyle/>
          <a:p>
            <a:r>
              <a:rPr kumimoji="1" lang="en-US" altLang="ja-JP" smtClean="0"/>
              <a:t>2013/2/11</a:t>
            </a:r>
            <a:endParaRPr kumimoji="1" lang="ja-JP" altLang="en-US"/>
          </a:p>
        </p:txBody>
      </p:sp>
      <p:sp>
        <p:nvSpPr>
          <p:cNvPr id="12" name="スライド番号プレースホルダー 11"/>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
        <p:nvSpPr>
          <p:cNvPr id="13" name="フッター プレースホルダー 12"/>
          <p:cNvSpPr>
            <a:spLocks noGrp="1"/>
          </p:cNvSpPr>
          <p:nvPr>
            <p:ph type="ftr" sz="quarter" idx="11"/>
          </p:nvPr>
        </p:nvSpPr>
        <p:spPr/>
        <p:txBody>
          <a:bodyPr/>
          <a:lstStyle/>
          <a:p>
            <a:r>
              <a:rPr kumimoji="1" lang="zh-TW" altLang="en-US" smtClean="0"/>
              <a:t>加賀山還暦記念論集出版祝賀会</a:t>
            </a:r>
            <a:endParaRPr kumimoji="1" lang="ja-JP" altLang="en-US"/>
          </a:p>
        </p:txBody>
      </p:sp>
    </p:spTree>
    <p:extLst>
      <p:ext uri="{BB962C8B-B14F-4D97-AF65-F5344CB8AC3E}">
        <p14:creationId xmlns:p14="http://schemas.microsoft.com/office/powerpoint/2010/main" val="7489444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0" y="546922"/>
            <a:ext cx="8229600" cy="1143000"/>
          </a:xfrm>
        </p:spPr>
        <p:txBody>
          <a:bodyPr>
            <a:normAutofit fontScale="90000"/>
          </a:bodyPr>
          <a:lstStyle/>
          <a:p>
            <a:r>
              <a:rPr lang="ja-JP" altLang="en-US" sz="3600" dirty="0" smtClean="0"/>
              <a:t>祝賀メンバーと</a:t>
            </a:r>
            <a:r>
              <a:rPr lang="ja-JP" altLang="en-US" sz="3600" dirty="0"/>
              <a:t>加賀山との接点</a:t>
            </a:r>
            <a:r>
              <a:rPr lang="ja-JP" altLang="en-US" sz="3600" dirty="0" smtClean="0"/>
              <a:t>（</a:t>
            </a:r>
            <a:r>
              <a:rPr lang="en-US" altLang="ja-JP" sz="3600" dirty="0" smtClean="0"/>
              <a:t>2/4</a:t>
            </a:r>
            <a:r>
              <a:rPr lang="ja-JP" altLang="en-US" sz="3600" dirty="0" smtClean="0"/>
              <a:t>）</a:t>
            </a:r>
            <a:r>
              <a:rPr lang="en-US" altLang="ja-JP" sz="3600" dirty="0"/>
              <a:t/>
            </a:r>
            <a:br>
              <a:rPr lang="en-US" altLang="ja-JP" sz="3600" dirty="0"/>
            </a:br>
            <a:r>
              <a:rPr lang="ja-JP" altLang="en-US" dirty="0" smtClean="0"/>
              <a:t>名古屋大学</a:t>
            </a:r>
            <a:endParaRPr kumimoji="1" lang="ja-JP" altLang="en-US" dirty="0"/>
          </a:p>
        </p:txBody>
      </p:sp>
      <p:sp>
        <p:nvSpPr>
          <p:cNvPr id="6" name="円/楕円 5"/>
          <p:cNvSpPr/>
          <p:nvPr/>
        </p:nvSpPr>
        <p:spPr>
          <a:xfrm>
            <a:off x="522270" y="3579562"/>
            <a:ext cx="3833706" cy="150562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b="1" dirty="0" smtClean="0"/>
              <a:t>同僚</a:t>
            </a:r>
            <a:r>
              <a:rPr kumimoji="1" lang="en-US" altLang="ja-JP" sz="2000" b="1" dirty="0" smtClean="0"/>
              <a:t/>
            </a:r>
            <a:br>
              <a:rPr kumimoji="1" lang="en-US" altLang="ja-JP" sz="2000" b="1" dirty="0" smtClean="0"/>
            </a:br>
            <a:r>
              <a:rPr lang="ja-JP" altLang="en-US" sz="2000" b="1" dirty="0"/>
              <a:t>松浦好治</a:t>
            </a:r>
            <a:r>
              <a:rPr lang="ja-JP" altLang="en-US" sz="2000" b="1" dirty="0" smtClean="0"/>
              <a:t>，</a:t>
            </a:r>
            <a:r>
              <a:rPr kumimoji="1" lang="ja-JP" altLang="en-US" sz="2000" b="1" dirty="0" smtClean="0"/>
              <a:t>千葉恵美子</a:t>
            </a:r>
            <a:r>
              <a:rPr lang="ja-JP" altLang="en-US" sz="2000" b="1" dirty="0" smtClean="0"/>
              <a:t>中舎</a:t>
            </a:r>
            <a:r>
              <a:rPr lang="ja-JP" altLang="en-US" sz="2000" b="1" dirty="0"/>
              <a:t>寛樹，岡本</a:t>
            </a:r>
            <a:r>
              <a:rPr lang="ja-JP" altLang="en-US" sz="2000" b="1" dirty="0" smtClean="0"/>
              <a:t>裕樹</a:t>
            </a:r>
            <a:endParaRPr kumimoji="1" lang="ja-JP" altLang="en-US" sz="2000" b="1" dirty="0"/>
          </a:p>
        </p:txBody>
      </p:sp>
      <p:sp>
        <p:nvSpPr>
          <p:cNvPr id="8" name="円/楕円 7"/>
          <p:cNvSpPr/>
          <p:nvPr/>
        </p:nvSpPr>
        <p:spPr>
          <a:xfrm>
            <a:off x="4860032" y="1995386"/>
            <a:ext cx="3833706" cy="150562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400" b="1" dirty="0" smtClean="0"/>
              <a:t>大学院指導生</a:t>
            </a:r>
            <a:r>
              <a:rPr lang="en-US" altLang="ja-JP" sz="2400" b="1" dirty="0" smtClean="0"/>
              <a:t/>
            </a:r>
            <a:br>
              <a:rPr lang="en-US" altLang="ja-JP" sz="2400" b="1" dirty="0" smtClean="0"/>
            </a:br>
            <a:r>
              <a:rPr lang="ja-JP" altLang="en-US" sz="2000" b="1" dirty="0" smtClean="0"/>
              <a:t>久須本かおり，</a:t>
            </a:r>
            <a:r>
              <a:rPr kumimoji="1" lang="ja-JP" altLang="en-US" sz="2000" b="1" dirty="0" smtClean="0"/>
              <a:t>渡辺力平田勇人，</a:t>
            </a:r>
            <a:r>
              <a:rPr lang="ja-JP" altLang="en-US" sz="2000" b="1" dirty="0" smtClean="0"/>
              <a:t>深川裕佳</a:t>
            </a:r>
            <a:endParaRPr kumimoji="1" lang="ja-JP" altLang="en-US" sz="2000" b="1" dirty="0"/>
          </a:p>
        </p:txBody>
      </p:sp>
      <p:sp>
        <p:nvSpPr>
          <p:cNvPr id="9" name="円/楕円 8"/>
          <p:cNvSpPr/>
          <p:nvPr/>
        </p:nvSpPr>
        <p:spPr>
          <a:xfrm>
            <a:off x="4860032" y="3579562"/>
            <a:ext cx="3833706" cy="150562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400" b="1" dirty="0" smtClean="0"/>
              <a:t>大学院生</a:t>
            </a:r>
            <a:endParaRPr lang="en-US" altLang="ja-JP" sz="2400" b="1" dirty="0" smtClean="0"/>
          </a:p>
          <a:p>
            <a:pPr algn="ctr"/>
            <a:r>
              <a:rPr lang="ja-JP" altLang="en-US" sz="2000" b="1" dirty="0" smtClean="0"/>
              <a:t>平林美紀，</a:t>
            </a:r>
            <a:r>
              <a:rPr lang="ja-JP" altLang="en-US" sz="2000" b="1" dirty="0"/>
              <a:t>宮下</a:t>
            </a:r>
            <a:r>
              <a:rPr lang="ja-JP" altLang="en-US" sz="2000" b="1" dirty="0" smtClean="0"/>
              <a:t>修一</a:t>
            </a:r>
            <a:endParaRPr lang="en-US" altLang="ja-JP" sz="2000" b="1" dirty="0" smtClean="0"/>
          </a:p>
          <a:p>
            <a:pPr algn="ctr"/>
            <a:r>
              <a:rPr lang="ja-JP" altLang="en-US" sz="2000" b="1" dirty="0" smtClean="0"/>
              <a:t>伊藤栄寿</a:t>
            </a:r>
            <a:endParaRPr lang="en-US" altLang="ja-JP" sz="2000" b="1" dirty="0" smtClean="0"/>
          </a:p>
        </p:txBody>
      </p:sp>
      <p:sp>
        <p:nvSpPr>
          <p:cNvPr id="10" name="円/楕円 9"/>
          <p:cNvSpPr/>
          <p:nvPr/>
        </p:nvSpPr>
        <p:spPr>
          <a:xfrm>
            <a:off x="501222" y="1994433"/>
            <a:ext cx="3833706" cy="150562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b="1" dirty="0" smtClean="0"/>
              <a:t>家族・仏法の先生</a:t>
            </a:r>
            <a:endParaRPr kumimoji="1" lang="en-US" altLang="ja-JP" sz="2400" b="1" dirty="0" smtClean="0"/>
          </a:p>
          <a:p>
            <a:pPr algn="ctr"/>
            <a:r>
              <a:rPr lang="ja-JP" altLang="en-US" sz="2000" b="1" dirty="0"/>
              <a:t>水野紀子</a:t>
            </a:r>
            <a:r>
              <a:rPr lang="ja-JP" altLang="en-US" sz="2000" b="1" dirty="0" smtClean="0"/>
              <a:t>，松川正毅</a:t>
            </a:r>
            <a:endParaRPr lang="en-US" altLang="ja-JP" sz="2000" b="1" dirty="0" smtClean="0"/>
          </a:p>
          <a:p>
            <a:pPr algn="ctr"/>
            <a:r>
              <a:rPr kumimoji="1" lang="ja-JP" altLang="en-US" sz="2000" b="1" dirty="0" smtClean="0"/>
              <a:t>早川眞一郎</a:t>
            </a:r>
            <a:endParaRPr kumimoji="1" lang="ja-JP" altLang="en-US" sz="2000" b="1" dirty="0"/>
          </a:p>
        </p:txBody>
      </p:sp>
      <p:sp>
        <p:nvSpPr>
          <p:cNvPr id="2" name="日付プレースホルダー 1"/>
          <p:cNvSpPr>
            <a:spLocks noGrp="1"/>
          </p:cNvSpPr>
          <p:nvPr>
            <p:ph type="dt" sz="half" idx="10"/>
          </p:nvPr>
        </p:nvSpPr>
        <p:spPr/>
        <p:txBody>
          <a:bodyPr/>
          <a:lstStyle/>
          <a:p>
            <a:r>
              <a:rPr kumimoji="1" lang="en-US" altLang="ja-JP" smtClean="0"/>
              <a:t>2013/2/11</a:t>
            </a:r>
            <a:endParaRPr kumimoji="1" lang="ja-JP" altLang="en-US"/>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
        <p:nvSpPr>
          <p:cNvPr id="4" name="フッター プレースホルダー 3"/>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11" name="円/楕円 10"/>
          <p:cNvSpPr/>
          <p:nvPr/>
        </p:nvSpPr>
        <p:spPr>
          <a:xfrm>
            <a:off x="2655147" y="5085184"/>
            <a:ext cx="3833706" cy="115212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b="1" dirty="0" smtClean="0"/>
              <a:t>ゼミ生</a:t>
            </a:r>
            <a:endParaRPr kumimoji="1" lang="en-US" altLang="ja-JP" sz="2400" b="1" dirty="0" smtClean="0"/>
          </a:p>
          <a:p>
            <a:pPr algn="ctr"/>
            <a:r>
              <a:rPr lang="ja-JP" altLang="en-US" sz="2000" b="1" dirty="0" smtClean="0">
                <a:hlinkClick r:id="rId2"/>
              </a:rPr>
              <a:t>佐野智也</a:t>
            </a:r>
            <a:r>
              <a:rPr lang="ja-JP" altLang="en-US" sz="2000" b="1" dirty="0" smtClean="0"/>
              <a:t>，</a:t>
            </a:r>
            <a:r>
              <a:rPr kumimoji="1" lang="ja-JP" altLang="en-US" sz="2000" b="1" dirty="0" smtClean="0"/>
              <a:t>木村太紀</a:t>
            </a:r>
            <a:endParaRPr kumimoji="1" lang="ja-JP" altLang="en-US" sz="2000" b="1" dirty="0"/>
          </a:p>
        </p:txBody>
      </p:sp>
    </p:spTree>
    <p:extLst>
      <p:ext uri="{BB962C8B-B14F-4D97-AF65-F5344CB8AC3E}">
        <p14:creationId xmlns:p14="http://schemas.microsoft.com/office/powerpoint/2010/main" val="9754769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1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up)">
                                      <p:cBhvr>
                                        <p:cTn id="27"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0" y="546922"/>
            <a:ext cx="8229600" cy="1143000"/>
          </a:xfrm>
        </p:spPr>
        <p:txBody>
          <a:bodyPr>
            <a:normAutofit fontScale="90000"/>
          </a:bodyPr>
          <a:lstStyle/>
          <a:p>
            <a:r>
              <a:rPr lang="ja-JP" altLang="en-US" sz="3600" dirty="0" smtClean="0"/>
              <a:t>祝賀メンバーと</a:t>
            </a:r>
            <a:r>
              <a:rPr lang="ja-JP" altLang="en-US" sz="3600" dirty="0"/>
              <a:t>加賀山との接点</a:t>
            </a:r>
            <a:r>
              <a:rPr lang="ja-JP" altLang="en-US" sz="3600" dirty="0" smtClean="0"/>
              <a:t>（</a:t>
            </a:r>
            <a:r>
              <a:rPr lang="en-US" altLang="ja-JP" sz="3600" dirty="0" smtClean="0"/>
              <a:t>3/4</a:t>
            </a:r>
            <a:r>
              <a:rPr lang="ja-JP" altLang="en-US" sz="3600" dirty="0" smtClean="0"/>
              <a:t>）</a:t>
            </a:r>
            <a:r>
              <a:rPr lang="en-US" altLang="ja-JP" sz="3600" dirty="0"/>
              <a:t/>
            </a:r>
            <a:br>
              <a:rPr lang="en-US" altLang="ja-JP" sz="3600" dirty="0"/>
            </a:br>
            <a:r>
              <a:rPr lang="ja-JP" altLang="en-US" dirty="0" smtClean="0"/>
              <a:t>明治学院大学 </a:t>
            </a:r>
            <a:r>
              <a:rPr lang="ja-JP" altLang="en-US" dirty="0">
                <a:hlinkClick r:id="rId2"/>
              </a:rPr>
              <a:t>法科大学院</a:t>
            </a:r>
            <a:endParaRPr kumimoji="1" lang="ja-JP" altLang="en-US" dirty="0"/>
          </a:p>
        </p:txBody>
      </p:sp>
      <p:sp>
        <p:nvSpPr>
          <p:cNvPr id="6" name="円/楕円 5">
            <a:hlinkClick r:id="rId2"/>
          </p:cNvPr>
          <p:cNvSpPr/>
          <p:nvPr/>
        </p:nvSpPr>
        <p:spPr>
          <a:xfrm>
            <a:off x="971600" y="2204864"/>
            <a:ext cx="3833706" cy="1656184"/>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a:effectLst>
            <a:outerShdw blurRad="40000" dist="20000" dir="5400000" rotWithShape="0">
              <a:srgbClr val="000000">
                <a:alpha val="51000"/>
              </a:srgb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000" b="1" dirty="0" smtClean="0"/>
              <a:t>同僚</a:t>
            </a:r>
            <a:r>
              <a:rPr kumimoji="1" lang="en-US" altLang="ja-JP" sz="2000" b="1" dirty="0" smtClean="0"/>
              <a:t/>
            </a:r>
            <a:br>
              <a:rPr kumimoji="1" lang="en-US" altLang="ja-JP" sz="2000" b="1" dirty="0" smtClean="0"/>
            </a:br>
            <a:r>
              <a:rPr kumimoji="1" lang="ja-JP" altLang="en-US" sz="2000" b="1" dirty="0" smtClean="0"/>
              <a:t>福田清明</a:t>
            </a:r>
            <a:endParaRPr kumimoji="1" lang="en-US" altLang="ja-JP" sz="2000" b="1" dirty="0" smtClean="0"/>
          </a:p>
        </p:txBody>
      </p:sp>
      <p:sp>
        <p:nvSpPr>
          <p:cNvPr id="8" name="円/楕円 7">
            <a:hlinkClick r:id="rId3"/>
          </p:cNvPr>
          <p:cNvSpPr/>
          <p:nvPr/>
        </p:nvSpPr>
        <p:spPr>
          <a:xfrm>
            <a:off x="971600" y="4149080"/>
            <a:ext cx="3833706" cy="1656184"/>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a:ln/>
          <a:effectLst>
            <a:outerShdw blurRad="40000" dist="20000" dir="5400000" rotWithShape="0">
              <a:srgbClr val="000000">
                <a:alpha val="51000"/>
              </a:srgb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000" b="1" dirty="0" smtClean="0"/>
              <a:t>大学院指導生</a:t>
            </a:r>
            <a:r>
              <a:rPr lang="en-US" altLang="ja-JP" sz="2000" b="1" dirty="0" smtClean="0"/>
              <a:t/>
            </a:r>
            <a:br>
              <a:rPr lang="en-US" altLang="ja-JP" sz="2000" b="1" dirty="0" smtClean="0"/>
            </a:br>
            <a:r>
              <a:rPr lang="ja-JP" altLang="en-US" sz="2000" b="1" dirty="0" smtClean="0"/>
              <a:t>深川裕佳，上杉めぐみ</a:t>
            </a:r>
            <a:endParaRPr kumimoji="1" lang="en-US" altLang="ja-JP" sz="2000" b="1" dirty="0" smtClean="0"/>
          </a:p>
        </p:txBody>
      </p:sp>
      <p:sp>
        <p:nvSpPr>
          <p:cNvPr id="2" name="日付プレースホルダー 1"/>
          <p:cNvSpPr>
            <a:spLocks noGrp="1"/>
          </p:cNvSpPr>
          <p:nvPr>
            <p:ph type="dt" sz="half" idx="10"/>
          </p:nvPr>
        </p:nvSpPr>
        <p:spPr/>
        <p:txBody>
          <a:bodyPr/>
          <a:lstStyle/>
          <a:p>
            <a:r>
              <a:rPr kumimoji="1" lang="en-US" altLang="ja-JP" smtClean="0"/>
              <a:t>2013/2/11</a:t>
            </a:r>
            <a:endParaRPr kumimoji="1" lang="ja-JP" altLang="en-US"/>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
        <p:nvSpPr>
          <p:cNvPr id="4" name="フッター プレースホルダー 3"/>
          <p:cNvSpPr>
            <a:spLocks noGrp="1"/>
          </p:cNvSpPr>
          <p:nvPr>
            <p:ph type="ftr" sz="quarter" idx="11"/>
          </p:nvPr>
        </p:nvSpPr>
        <p:spPr/>
        <p:txBody>
          <a:bodyPr/>
          <a:lstStyle/>
          <a:p>
            <a:r>
              <a:rPr kumimoji="1" lang="zh-TW" altLang="en-US" smtClean="0"/>
              <a:t>加賀山還暦記念論集出版祝賀会</a:t>
            </a:r>
            <a:endParaRPr kumimoji="1" lang="ja-JP" altLang="en-US"/>
          </a:p>
        </p:txBody>
      </p:sp>
      <p:pic>
        <p:nvPicPr>
          <p:cNvPr id="1026" name="Picture 2" descr="http://lawschool.jp/mcls/2008043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2" y="2708920"/>
            <a:ext cx="3233936" cy="2425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192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par>
                          <p:cTn id="13" fill="hold">
                            <p:stCondLst>
                              <p:cond delay="500"/>
                            </p:stCondLst>
                            <p:childTnLst>
                              <p:par>
                                <p:cTn id="14" presetID="53" presetClass="entr" presetSubtype="16" fill="hold" nodeType="afterEffect">
                                  <p:stCondLst>
                                    <p:cond delay="500"/>
                                  </p:stCondLst>
                                  <p:childTnLst>
                                    <p:set>
                                      <p:cBhvr>
                                        <p:cTn id="15" dur="1" fill="hold">
                                          <p:stCondLst>
                                            <p:cond delay="0"/>
                                          </p:stCondLst>
                                        </p:cTn>
                                        <p:tgtEl>
                                          <p:spTgt spid="1026"/>
                                        </p:tgtEl>
                                        <p:attrNameLst>
                                          <p:attrName>style.visibility</p:attrName>
                                        </p:attrNameLst>
                                      </p:cBhvr>
                                      <p:to>
                                        <p:strVal val="visible"/>
                                      </p:to>
                                    </p:set>
                                    <p:anim calcmode="lin" valueType="num">
                                      <p:cBhvr>
                                        <p:cTn id="16" dur="1000" fill="hold"/>
                                        <p:tgtEl>
                                          <p:spTgt spid="1026"/>
                                        </p:tgtEl>
                                        <p:attrNameLst>
                                          <p:attrName>ppt_w</p:attrName>
                                        </p:attrNameLst>
                                      </p:cBhvr>
                                      <p:tavLst>
                                        <p:tav tm="0">
                                          <p:val>
                                            <p:fltVal val="0"/>
                                          </p:val>
                                        </p:tav>
                                        <p:tav tm="100000">
                                          <p:val>
                                            <p:strVal val="#ppt_w"/>
                                          </p:val>
                                        </p:tav>
                                      </p:tavLst>
                                    </p:anim>
                                    <p:anim calcmode="lin" valueType="num">
                                      <p:cBhvr>
                                        <p:cTn id="17" dur="1000" fill="hold"/>
                                        <p:tgtEl>
                                          <p:spTgt spid="1026"/>
                                        </p:tgtEl>
                                        <p:attrNameLst>
                                          <p:attrName>ppt_h</p:attrName>
                                        </p:attrNameLst>
                                      </p:cBhvr>
                                      <p:tavLst>
                                        <p:tav tm="0">
                                          <p:val>
                                            <p:fltVal val="0"/>
                                          </p:val>
                                        </p:tav>
                                        <p:tav tm="100000">
                                          <p:val>
                                            <p:strVal val="#ppt_h"/>
                                          </p:val>
                                        </p:tav>
                                      </p:tavLst>
                                    </p:anim>
                                    <p:animEffect transition="in" filter="fade">
                                      <p:cBhvr>
                                        <p:cTn id="18"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祝賀メンバーと加賀山との接点</a:t>
            </a:r>
            <a:r>
              <a:rPr lang="ja-JP" altLang="en-US" dirty="0" smtClean="0"/>
              <a:t>（</a:t>
            </a:r>
            <a:r>
              <a:rPr lang="en-US" altLang="ja-JP" dirty="0" smtClean="0"/>
              <a:t>4/4</a:t>
            </a:r>
            <a:r>
              <a:rPr lang="ja-JP" altLang="en-US" dirty="0"/>
              <a:t>）</a:t>
            </a:r>
            <a:r>
              <a:rPr lang="en-US" altLang="ja-JP" dirty="0"/>
              <a:t/>
            </a:r>
            <a:br>
              <a:rPr lang="en-US" altLang="ja-JP" dirty="0"/>
            </a:br>
            <a:r>
              <a:rPr lang="ja-JP" altLang="en-US" dirty="0" smtClean="0">
                <a:hlinkClick r:id="rId2" action="ppaction://hlinksldjump"/>
              </a:rPr>
              <a:t>大阪大学ゼミ生</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2013/2/11</a:t>
            </a:r>
            <a:endParaRPr kumimoji="1" lang="ja-JP" altLang="en-US"/>
          </a:p>
        </p:txBody>
      </p:sp>
      <p:sp>
        <p:nvSpPr>
          <p:cNvPr id="4" name="フッター プレースホルダー 3"/>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
        <p:nvSpPr>
          <p:cNvPr id="10" name="コンテンツ プレースホルダー 6"/>
          <p:cNvSpPr>
            <a:spLocks noGrp="1"/>
          </p:cNvSpPr>
          <p:nvPr>
            <p:ph sz="half" idx="1"/>
          </p:nvPr>
        </p:nvSpPr>
        <p:spPr>
          <a:xfrm>
            <a:off x="457200" y="1600200"/>
            <a:ext cx="4038600" cy="4525963"/>
          </a:xfrm>
        </p:spPr>
        <p:txBody>
          <a:bodyPr>
            <a:normAutofit lnSpcReduction="10000"/>
          </a:bodyPr>
          <a:lstStyle/>
          <a:p>
            <a:r>
              <a:rPr lang="ja-JP" altLang="en-US" sz="1800" dirty="0" smtClean="0"/>
              <a:t>足立正佳</a:t>
            </a:r>
            <a:endParaRPr lang="en-US" altLang="ja-JP" sz="1800" dirty="0" smtClean="0"/>
          </a:p>
          <a:p>
            <a:pPr lvl="1"/>
            <a:r>
              <a:rPr lang="ja-JP" altLang="en-US" sz="1600" dirty="0"/>
              <a:t>担保物権を教えなければならなくなったときに</a:t>
            </a:r>
            <a:r>
              <a:rPr lang="ja-JP" altLang="en-US" sz="1600" dirty="0" smtClean="0"/>
              <a:t>，教材として高木</a:t>
            </a:r>
            <a:r>
              <a:rPr lang="ja-JP" altLang="en-US" sz="1600" dirty="0"/>
              <a:t>多喜男</a:t>
            </a:r>
            <a:r>
              <a:rPr lang="en-US" altLang="ja-JP" sz="1600" dirty="0"/>
              <a:t>『</a:t>
            </a:r>
            <a:r>
              <a:rPr lang="ja-JP" altLang="en-US" sz="1600" dirty="0"/>
              <a:t>担保物権</a:t>
            </a:r>
            <a:r>
              <a:rPr lang="en-US" altLang="ja-JP" sz="1600" dirty="0"/>
              <a:t>』</a:t>
            </a:r>
            <a:r>
              <a:rPr lang="ja-JP" altLang="en-US" sz="1600" dirty="0"/>
              <a:t>有斐閣</a:t>
            </a:r>
            <a:r>
              <a:rPr lang="ja-JP" altLang="en-US" sz="1600" dirty="0" smtClean="0"/>
              <a:t>を薦めてもらった。</a:t>
            </a:r>
            <a:endParaRPr lang="en-US" altLang="ja-JP" sz="1600" dirty="0" smtClean="0"/>
          </a:p>
          <a:p>
            <a:r>
              <a:rPr lang="ja-JP" altLang="en-US" sz="1800" dirty="0"/>
              <a:t>室谷</a:t>
            </a:r>
            <a:r>
              <a:rPr lang="ja-JP" altLang="en-US" sz="1800" dirty="0" smtClean="0"/>
              <a:t>和彦</a:t>
            </a:r>
            <a:endParaRPr lang="en-US" altLang="ja-JP" sz="1800" dirty="0" smtClean="0"/>
          </a:p>
          <a:p>
            <a:pPr lvl="1"/>
            <a:r>
              <a:rPr lang="ja-JP" altLang="en-US" sz="1600" dirty="0"/>
              <a:t>最初のゼミ生。最初の結婚式のスピーチをさせていただいた</a:t>
            </a:r>
            <a:r>
              <a:rPr lang="ja-JP" altLang="en-US" sz="1600" dirty="0" smtClean="0"/>
              <a:t>。</a:t>
            </a:r>
            <a:endParaRPr lang="en-US" altLang="ja-JP" sz="1600" dirty="0" smtClean="0"/>
          </a:p>
          <a:p>
            <a:r>
              <a:rPr lang="zh-TW" altLang="en-US" sz="1800" dirty="0">
                <a:latin typeface="ＭＳ Ｐゴシック" pitchFamily="50" charset="-128"/>
                <a:ea typeface="ＭＳ Ｐゴシック" pitchFamily="50" charset="-128"/>
              </a:rPr>
              <a:t>土方正道，中川</a:t>
            </a:r>
            <a:r>
              <a:rPr lang="zh-TW" altLang="en-US" sz="1800" dirty="0" smtClean="0">
                <a:latin typeface="ＭＳ Ｐゴシック" pitchFamily="50" charset="-128"/>
                <a:ea typeface="ＭＳ Ｐゴシック" pitchFamily="50" charset="-128"/>
              </a:rPr>
              <a:t>憲一郎</a:t>
            </a:r>
            <a:endParaRPr lang="en-US" altLang="zh-TW" sz="1800" dirty="0" smtClean="0">
              <a:latin typeface="ＭＳ Ｐゴシック" pitchFamily="50" charset="-128"/>
              <a:ea typeface="ＭＳ Ｐゴシック" pitchFamily="50" charset="-128"/>
            </a:endParaRPr>
          </a:p>
          <a:p>
            <a:pPr lvl="1"/>
            <a:r>
              <a:rPr lang="en-US" altLang="ja-JP" sz="1600" dirty="0">
                <a:latin typeface="ＭＳ Ｐゴシック" pitchFamily="50" charset="-128"/>
                <a:ea typeface="ＭＳ Ｐゴシック" pitchFamily="50" charset="-128"/>
              </a:rPr>
              <a:t>2</a:t>
            </a:r>
            <a:r>
              <a:rPr lang="ja-JP" altLang="en-US" sz="1600" dirty="0">
                <a:latin typeface="ＭＳ Ｐゴシック" pitchFamily="50" charset="-128"/>
                <a:ea typeface="ＭＳ Ｐゴシック" pitchFamily="50" charset="-128"/>
              </a:rPr>
              <a:t>人のコンビ</a:t>
            </a:r>
            <a:r>
              <a:rPr lang="ja-JP" altLang="en-US" sz="1600" dirty="0" smtClean="0">
                <a:latin typeface="ＭＳ Ｐゴシック" pitchFamily="50" charset="-128"/>
                <a:ea typeface="ＭＳ Ｐゴシック" pitchFamily="50" charset="-128"/>
              </a:rPr>
              <a:t>でコンパ・合宿を</a:t>
            </a:r>
            <a:r>
              <a:rPr lang="ja-JP" altLang="en-US" sz="1600" dirty="0">
                <a:latin typeface="ＭＳ Ｐゴシック" pitchFamily="50" charset="-128"/>
                <a:ea typeface="ＭＳ Ｐゴシック" pitchFamily="50" charset="-128"/>
              </a:rPr>
              <a:t>盛り上げていただいた。</a:t>
            </a:r>
          </a:p>
          <a:p>
            <a:pPr lvl="1"/>
            <a:r>
              <a:rPr lang="ja-JP" altLang="en-US" sz="1600" dirty="0">
                <a:latin typeface="ＭＳ Ｐゴシック" pitchFamily="50" charset="-128"/>
                <a:ea typeface="ＭＳ Ｐゴシック" pitchFamily="50" charset="-128"/>
              </a:rPr>
              <a:t>妻を亡くして，意気消沈している時に，旅行に誘っていただき，元気づけられた</a:t>
            </a:r>
            <a:r>
              <a:rPr lang="ja-JP" altLang="en-US" sz="1600" dirty="0" smtClean="0">
                <a:latin typeface="ＭＳ Ｐゴシック" pitchFamily="50" charset="-128"/>
                <a:ea typeface="ＭＳ Ｐゴシック" pitchFamily="50" charset="-128"/>
              </a:rPr>
              <a:t>。</a:t>
            </a:r>
            <a:endParaRPr lang="en-US" altLang="ja-JP" sz="1600" dirty="0" smtClean="0">
              <a:latin typeface="ＭＳ Ｐゴシック" pitchFamily="50" charset="-128"/>
              <a:ea typeface="ＭＳ Ｐゴシック" pitchFamily="50" charset="-128"/>
            </a:endParaRPr>
          </a:p>
          <a:p>
            <a:r>
              <a:rPr lang="ja-JP" altLang="en-US" sz="1800" dirty="0">
                <a:latin typeface="ＭＳ Ｐゴシック" pitchFamily="50" charset="-128"/>
                <a:ea typeface="ＭＳ Ｐゴシック" pitchFamily="50" charset="-128"/>
              </a:rPr>
              <a:t>吉岡泰</a:t>
            </a:r>
            <a:r>
              <a:rPr lang="ja-JP" altLang="en-US" sz="1800" dirty="0" smtClean="0">
                <a:latin typeface="ＭＳ Ｐゴシック" pitchFamily="50" charset="-128"/>
                <a:ea typeface="ＭＳ Ｐゴシック" pitchFamily="50" charset="-128"/>
              </a:rPr>
              <a:t>正</a:t>
            </a:r>
            <a:endParaRPr lang="en-US" altLang="ja-JP" sz="1800" dirty="0" smtClean="0">
              <a:latin typeface="ＭＳ Ｐゴシック" pitchFamily="50" charset="-128"/>
              <a:ea typeface="ＭＳ Ｐゴシック" pitchFamily="50" charset="-128"/>
            </a:endParaRPr>
          </a:p>
          <a:p>
            <a:pPr lvl="1"/>
            <a:r>
              <a:rPr lang="ja-JP" altLang="en-US" sz="1600" dirty="0">
                <a:latin typeface="ＭＳ Ｐゴシック" pitchFamily="50" charset="-128"/>
                <a:ea typeface="ＭＳ Ｐゴシック" pitchFamily="50" charset="-128"/>
              </a:rPr>
              <a:t>歌手を発掘したり，育てる一方，自分でも作詞作曲をしてレコーディング</a:t>
            </a:r>
            <a:r>
              <a:rPr lang="ja-JP" altLang="en-US" sz="1600" dirty="0" smtClean="0">
                <a:latin typeface="ＭＳ Ｐゴシック" pitchFamily="50" charset="-128"/>
                <a:ea typeface="ＭＳ Ｐゴシック" pitchFamily="50" charset="-128"/>
              </a:rPr>
              <a:t>するマルチ・タレント。</a:t>
            </a:r>
            <a:endParaRPr lang="en-US" altLang="zh-TW" sz="1600" dirty="0" smtClean="0">
              <a:latin typeface="ＭＳ Ｐゴシック" pitchFamily="50" charset="-128"/>
              <a:ea typeface="ＭＳ Ｐゴシック" pitchFamily="50" charset="-128"/>
            </a:endParaRPr>
          </a:p>
          <a:p>
            <a:pPr lvl="1"/>
            <a:endParaRPr lang="zh-TW" altLang="en-US" sz="1600" dirty="0">
              <a:latin typeface="ＭＳ Ｐゴシック" pitchFamily="50" charset="-128"/>
              <a:ea typeface="ＭＳ Ｐゴシック" pitchFamily="50" charset="-128"/>
            </a:endParaRPr>
          </a:p>
        </p:txBody>
      </p:sp>
      <p:sp>
        <p:nvSpPr>
          <p:cNvPr id="11" name="コンテンツ プレースホルダー 7"/>
          <p:cNvSpPr>
            <a:spLocks noGrp="1"/>
          </p:cNvSpPr>
          <p:nvPr>
            <p:ph sz="half" idx="2"/>
          </p:nvPr>
        </p:nvSpPr>
        <p:spPr>
          <a:xfrm>
            <a:off x="4648200" y="1600200"/>
            <a:ext cx="4038600" cy="4525963"/>
          </a:xfrm>
        </p:spPr>
        <p:txBody>
          <a:bodyPr>
            <a:noAutofit/>
          </a:bodyPr>
          <a:lstStyle/>
          <a:p>
            <a:r>
              <a:rPr lang="ja-JP" altLang="en-US" sz="1800" dirty="0"/>
              <a:t>塩山　</a:t>
            </a:r>
            <a:r>
              <a:rPr lang="ja-JP" altLang="en-US" sz="1800" dirty="0" smtClean="0"/>
              <a:t>勇</a:t>
            </a:r>
            <a:endParaRPr lang="en-US" altLang="ja-JP" sz="1800" dirty="0" smtClean="0"/>
          </a:p>
          <a:p>
            <a:pPr lvl="1"/>
            <a:r>
              <a:rPr lang="ja-JP" altLang="en-US" sz="1600" dirty="0"/>
              <a:t>結婚式のスピーチをさせていただいた。運良く，その時の草稿がパソコン上に記録されていた</a:t>
            </a:r>
            <a:r>
              <a:rPr lang="ja-JP" altLang="en-US" sz="1600" dirty="0" smtClean="0"/>
              <a:t>。</a:t>
            </a:r>
            <a:endParaRPr lang="en-US" altLang="ja-JP" sz="1600" dirty="0" smtClean="0"/>
          </a:p>
          <a:p>
            <a:pPr lvl="1"/>
            <a:r>
              <a:rPr lang="ja-JP" altLang="en-US" sz="1600" dirty="0" smtClean="0"/>
              <a:t>許可があれば，披露したい。</a:t>
            </a:r>
            <a:endParaRPr lang="en-US" altLang="ja-JP" sz="1600" dirty="0" smtClean="0"/>
          </a:p>
          <a:p>
            <a:r>
              <a:rPr lang="ja-JP" altLang="en-US" sz="1800" dirty="0"/>
              <a:t>田中康</a:t>
            </a:r>
            <a:r>
              <a:rPr lang="ja-JP" altLang="en-US" sz="1800" dirty="0" smtClean="0"/>
              <a:t>晴</a:t>
            </a:r>
            <a:endParaRPr lang="en-US" altLang="ja-JP" sz="1800" dirty="0" smtClean="0"/>
          </a:p>
          <a:p>
            <a:pPr lvl="1"/>
            <a:r>
              <a:rPr lang="ja-JP" altLang="en-US" sz="1600" dirty="0"/>
              <a:t>住友銀行に</a:t>
            </a:r>
            <a:r>
              <a:rPr lang="ja-JP" altLang="en-US" sz="1600" dirty="0" smtClean="0"/>
              <a:t>就職されたときに，お祝いを述べない私に，「先生</a:t>
            </a:r>
            <a:r>
              <a:rPr lang="ja-JP" altLang="en-US" sz="1600" dirty="0"/>
              <a:t>は銀行が嫌いだから」と</a:t>
            </a:r>
            <a:r>
              <a:rPr lang="ja-JP" altLang="en-US" sz="1600" dirty="0" smtClean="0"/>
              <a:t>ぼやかれた。</a:t>
            </a:r>
            <a:endParaRPr lang="en-US" altLang="ja-JP" sz="1600" dirty="0" smtClean="0"/>
          </a:p>
          <a:p>
            <a:pPr lvl="1"/>
            <a:r>
              <a:rPr kumimoji="1" lang="ja-JP" altLang="en-US" sz="1600" dirty="0" smtClean="0"/>
              <a:t>現在，銀行振込みの理論研究を開始したので，お役に立てるかも。</a:t>
            </a:r>
            <a:endParaRPr kumimoji="1" lang="en-US" altLang="ja-JP" sz="1600" dirty="0" smtClean="0"/>
          </a:p>
          <a:p>
            <a:r>
              <a:rPr lang="ja-JP" altLang="en-US" sz="1800" dirty="0"/>
              <a:t>浜　</a:t>
            </a:r>
            <a:r>
              <a:rPr lang="ja-JP" altLang="en-US" sz="1800" dirty="0" smtClean="0"/>
              <a:t>優子</a:t>
            </a:r>
            <a:endParaRPr lang="en-US" altLang="ja-JP" sz="1800" dirty="0" smtClean="0"/>
          </a:p>
          <a:p>
            <a:pPr lvl="1"/>
            <a:r>
              <a:rPr lang="ja-JP" altLang="en-US" sz="1600" dirty="0"/>
              <a:t>初めての教科書（民法</a:t>
            </a:r>
            <a:r>
              <a:rPr lang="en-US" altLang="ja-JP" sz="1600" dirty="0"/>
              <a:t>Ⅰ</a:t>
            </a:r>
            <a:r>
              <a:rPr lang="ja-JP" altLang="en-US" sz="1600" dirty="0"/>
              <a:t>・総則・物権）を出版</a:t>
            </a:r>
            <a:r>
              <a:rPr lang="ja-JP" altLang="en-US" sz="1600" dirty="0" smtClean="0"/>
              <a:t>するに</a:t>
            </a:r>
            <a:r>
              <a:rPr lang="ja-JP" altLang="en-US" sz="1600" dirty="0"/>
              <a:t>際して，</a:t>
            </a:r>
            <a:r>
              <a:rPr lang="ja-JP" altLang="en-US" sz="1600" dirty="0" smtClean="0"/>
              <a:t>誤字・脱字</a:t>
            </a:r>
            <a:r>
              <a:rPr lang="ja-JP" altLang="en-US" sz="1600" dirty="0"/>
              <a:t>，論理の飛躍を綿密にチェックしていただいた。</a:t>
            </a:r>
            <a:endParaRPr kumimoji="1" lang="ja-JP" altLang="en-US" sz="1600" dirty="0"/>
          </a:p>
        </p:txBody>
      </p:sp>
    </p:spTree>
    <p:extLst>
      <p:ext uri="{BB962C8B-B14F-4D97-AF65-F5344CB8AC3E}">
        <p14:creationId xmlns:p14="http://schemas.microsoft.com/office/powerpoint/2010/main" val="20303697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50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wipe(up)">
                                      <p:cBhvr>
                                        <p:cTn id="11" dur="1500"/>
                                        <p:tgtEl>
                                          <p:spTgt spid="10">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
                                            <p:txEl>
                                              <p:pRg st="2" end="2"/>
                                            </p:txEl>
                                          </p:spTgt>
                                        </p:tgtEl>
                                        <p:attrNameLst>
                                          <p:attrName>style.visibility</p:attrName>
                                        </p:attrNameLst>
                                      </p:cBhvr>
                                      <p:to>
                                        <p:strVal val="visible"/>
                                      </p:to>
                                    </p:set>
                                    <p:animEffect transition="in" filter="wipe(left)">
                                      <p:cBhvr>
                                        <p:cTn id="16" dur="500"/>
                                        <p:tgtEl>
                                          <p:spTgt spid="10">
                                            <p:txEl>
                                              <p:pRg st="2" end="2"/>
                                            </p:txEl>
                                          </p:spTgt>
                                        </p:tgtEl>
                                      </p:cBhvr>
                                    </p:animEffect>
                                  </p:childTnLst>
                                </p:cTn>
                              </p:par>
                            </p:childTnLst>
                          </p:cTn>
                        </p:par>
                        <p:par>
                          <p:cTn id="17" fill="hold">
                            <p:stCondLst>
                              <p:cond delay="500"/>
                            </p:stCondLst>
                            <p:childTnLst>
                              <p:par>
                                <p:cTn id="18" presetID="22" presetClass="entr" presetSubtype="1" fill="hold" grpId="0" nodeType="afterEffect">
                                  <p:stCondLst>
                                    <p:cond delay="500"/>
                                  </p:stCondLst>
                                  <p:childTnLst>
                                    <p:set>
                                      <p:cBhvr>
                                        <p:cTn id="19" dur="1" fill="hold">
                                          <p:stCondLst>
                                            <p:cond delay="0"/>
                                          </p:stCondLst>
                                        </p:cTn>
                                        <p:tgtEl>
                                          <p:spTgt spid="10">
                                            <p:txEl>
                                              <p:pRg st="3" end="3"/>
                                            </p:txEl>
                                          </p:spTgt>
                                        </p:tgtEl>
                                        <p:attrNameLst>
                                          <p:attrName>style.visibility</p:attrName>
                                        </p:attrNameLst>
                                      </p:cBhvr>
                                      <p:to>
                                        <p:strVal val="visible"/>
                                      </p:to>
                                    </p:set>
                                    <p:animEffect transition="in" filter="wipe(up)">
                                      <p:cBhvr>
                                        <p:cTn id="20" dur="1500"/>
                                        <p:tgtEl>
                                          <p:spTgt spid="10">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animEffect transition="in" filter="wipe(left)">
                                      <p:cBhvr>
                                        <p:cTn id="25" dur="500"/>
                                        <p:tgtEl>
                                          <p:spTgt spid="10">
                                            <p:txEl>
                                              <p:pRg st="4" end="4"/>
                                            </p:txEl>
                                          </p:spTgt>
                                        </p:tgtEl>
                                      </p:cBhvr>
                                    </p:animEffect>
                                  </p:childTnLst>
                                </p:cTn>
                              </p:par>
                            </p:childTnLst>
                          </p:cTn>
                        </p:par>
                        <p:par>
                          <p:cTn id="26" fill="hold">
                            <p:stCondLst>
                              <p:cond delay="500"/>
                            </p:stCondLst>
                            <p:childTnLst>
                              <p:par>
                                <p:cTn id="27" presetID="22" presetClass="entr" presetSubtype="1" fill="hold" grpId="0" nodeType="afterEffect">
                                  <p:stCondLst>
                                    <p:cond delay="500"/>
                                  </p:stCondLst>
                                  <p:childTnLst>
                                    <p:set>
                                      <p:cBhvr>
                                        <p:cTn id="28" dur="1" fill="hold">
                                          <p:stCondLst>
                                            <p:cond delay="0"/>
                                          </p:stCondLst>
                                        </p:cTn>
                                        <p:tgtEl>
                                          <p:spTgt spid="10">
                                            <p:txEl>
                                              <p:pRg st="5" end="5"/>
                                            </p:txEl>
                                          </p:spTgt>
                                        </p:tgtEl>
                                        <p:attrNameLst>
                                          <p:attrName>style.visibility</p:attrName>
                                        </p:attrNameLst>
                                      </p:cBhvr>
                                      <p:to>
                                        <p:strVal val="visible"/>
                                      </p:to>
                                    </p:set>
                                    <p:animEffect transition="in" filter="wipe(up)">
                                      <p:cBhvr>
                                        <p:cTn id="29" dur="1500"/>
                                        <p:tgtEl>
                                          <p:spTgt spid="10">
                                            <p:txEl>
                                              <p:pRg st="5" end="5"/>
                                            </p:txEl>
                                          </p:spTgt>
                                        </p:tgtEl>
                                      </p:cBhvr>
                                    </p:animEffect>
                                  </p:childTnLst>
                                </p:cTn>
                              </p:par>
                            </p:childTnLst>
                          </p:cTn>
                        </p:par>
                        <p:par>
                          <p:cTn id="30" fill="hold">
                            <p:stCondLst>
                              <p:cond delay="2500"/>
                            </p:stCondLst>
                            <p:childTnLst>
                              <p:par>
                                <p:cTn id="31" presetID="22" presetClass="entr" presetSubtype="1" fill="hold" grpId="0" nodeType="afterEffect">
                                  <p:stCondLst>
                                    <p:cond delay="500"/>
                                  </p:stCondLst>
                                  <p:childTnLst>
                                    <p:set>
                                      <p:cBhvr>
                                        <p:cTn id="32" dur="1" fill="hold">
                                          <p:stCondLst>
                                            <p:cond delay="0"/>
                                          </p:stCondLst>
                                        </p:cTn>
                                        <p:tgtEl>
                                          <p:spTgt spid="10">
                                            <p:txEl>
                                              <p:pRg st="6" end="6"/>
                                            </p:txEl>
                                          </p:spTgt>
                                        </p:tgtEl>
                                        <p:attrNameLst>
                                          <p:attrName>style.visibility</p:attrName>
                                        </p:attrNameLst>
                                      </p:cBhvr>
                                      <p:to>
                                        <p:strVal val="visible"/>
                                      </p:to>
                                    </p:set>
                                    <p:animEffect transition="in" filter="wipe(up)">
                                      <p:cBhvr>
                                        <p:cTn id="33" dur="1500"/>
                                        <p:tgtEl>
                                          <p:spTgt spid="10">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0">
                                            <p:txEl>
                                              <p:pRg st="7" end="7"/>
                                            </p:txEl>
                                          </p:spTgt>
                                        </p:tgtEl>
                                        <p:attrNameLst>
                                          <p:attrName>style.visibility</p:attrName>
                                        </p:attrNameLst>
                                      </p:cBhvr>
                                      <p:to>
                                        <p:strVal val="visible"/>
                                      </p:to>
                                    </p:set>
                                    <p:animEffect transition="in" filter="wipe(left)">
                                      <p:cBhvr>
                                        <p:cTn id="38" dur="500"/>
                                        <p:tgtEl>
                                          <p:spTgt spid="10">
                                            <p:txEl>
                                              <p:pRg st="7" end="7"/>
                                            </p:txEl>
                                          </p:spTgt>
                                        </p:tgtEl>
                                      </p:cBhvr>
                                    </p:animEffect>
                                  </p:childTnLst>
                                </p:cTn>
                              </p:par>
                            </p:childTnLst>
                          </p:cTn>
                        </p:par>
                        <p:par>
                          <p:cTn id="39" fill="hold">
                            <p:stCondLst>
                              <p:cond delay="500"/>
                            </p:stCondLst>
                            <p:childTnLst>
                              <p:par>
                                <p:cTn id="40" presetID="22" presetClass="entr" presetSubtype="1" fill="hold" grpId="0" nodeType="afterEffect">
                                  <p:stCondLst>
                                    <p:cond delay="500"/>
                                  </p:stCondLst>
                                  <p:childTnLst>
                                    <p:set>
                                      <p:cBhvr>
                                        <p:cTn id="41" dur="1" fill="hold">
                                          <p:stCondLst>
                                            <p:cond delay="0"/>
                                          </p:stCondLst>
                                        </p:cTn>
                                        <p:tgtEl>
                                          <p:spTgt spid="10">
                                            <p:txEl>
                                              <p:pRg st="8" end="8"/>
                                            </p:txEl>
                                          </p:spTgt>
                                        </p:tgtEl>
                                        <p:attrNameLst>
                                          <p:attrName>style.visibility</p:attrName>
                                        </p:attrNameLst>
                                      </p:cBhvr>
                                      <p:to>
                                        <p:strVal val="visible"/>
                                      </p:to>
                                    </p:set>
                                    <p:animEffect transition="in" filter="wipe(up)">
                                      <p:cBhvr>
                                        <p:cTn id="42" dur="1500"/>
                                        <p:tgtEl>
                                          <p:spTgt spid="10">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wipe(up)">
                                      <p:cBhvr>
                                        <p:cTn id="47" dur="500"/>
                                        <p:tgtEl>
                                          <p:spTgt spid="11">
                                            <p:txEl>
                                              <p:pRg st="0" end="0"/>
                                            </p:txEl>
                                          </p:spTgt>
                                        </p:tgtEl>
                                      </p:cBhvr>
                                    </p:animEffect>
                                  </p:childTnLst>
                                </p:cTn>
                              </p:par>
                            </p:childTnLst>
                          </p:cTn>
                        </p:par>
                        <p:par>
                          <p:cTn id="48" fill="hold">
                            <p:stCondLst>
                              <p:cond delay="500"/>
                            </p:stCondLst>
                            <p:childTnLst>
                              <p:par>
                                <p:cTn id="49" presetID="22" presetClass="entr" presetSubtype="1" fill="hold" grpId="0" nodeType="afterEffect">
                                  <p:stCondLst>
                                    <p:cond delay="500"/>
                                  </p:stCondLst>
                                  <p:childTnLst>
                                    <p:set>
                                      <p:cBhvr>
                                        <p:cTn id="50" dur="1" fill="hold">
                                          <p:stCondLst>
                                            <p:cond delay="0"/>
                                          </p:stCondLst>
                                        </p:cTn>
                                        <p:tgtEl>
                                          <p:spTgt spid="11">
                                            <p:txEl>
                                              <p:pRg st="1" end="1"/>
                                            </p:txEl>
                                          </p:spTgt>
                                        </p:tgtEl>
                                        <p:attrNameLst>
                                          <p:attrName>style.visibility</p:attrName>
                                        </p:attrNameLst>
                                      </p:cBhvr>
                                      <p:to>
                                        <p:strVal val="visible"/>
                                      </p:to>
                                    </p:set>
                                    <p:animEffect transition="in" filter="wipe(up)">
                                      <p:cBhvr>
                                        <p:cTn id="51" dur="1500"/>
                                        <p:tgtEl>
                                          <p:spTgt spid="11">
                                            <p:txEl>
                                              <p:pRg st="1" end="1"/>
                                            </p:txEl>
                                          </p:spTgt>
                                        </p:tgtEl>
                                      </p:cBhvr>
                                    </p:animEffect>
                                  </p:childTnLst>
                                </p:cTn>
                              </p:par>
                            </p:childTnLst>
                          </p:cTn>
                        </p:par>
                        <p:par>
                          <p:cTn id="52" fill="hold">
                            <p:stCondLst>
                              <p:cond delay="2500"/>
                            </p:stCondLst>
                            <p:childTnLst>
                              <p:par>
                                <p:cTn id="53" presetID="22" presetClass="entr" presetSubtype="1" fill="hold" grpId="0" nodeType="afterEffect">
                                  <p:stCondLst>
                                    <p:cond delay="500"/>
                                  </p:stCondLst>
                                  <p:childTnLst>
                                    <p:set>
                                      <p:cBhvr>
                                        <p:cTn id="54" dur="1" fill="hold">
                                          <p:stCondLst>
                                            <p:cond delay="0"/>
                                          </p:stCondLst>
                                        </p:cTn>
                                        <p:tgtEl>
                                          <p:spTgt spid="11">
                                            <p:txEl>
                                              <p:pRg st="2" end="2"/>
                                            </p:txEl>
                                          </p:spTgt>
                                        </p:tgtEl>
                                        <p:attrNameLst>
                                          <p:attrName>style.visibility</p:attrName>
                                        </p:attrNameLst>
                                      </p:cBhvr>
                                      <p:to>
                                        <p:strVal val="visible"/>
                                      </p:to>
                                    </p:set>
                                    <p:animEffect transition="in" filter="wipe(up)">
                                      <p:cBhvr>
                                        <p:cTn id="55" dur="1500"/>
                                        <p:tgtEl>
                                          <p:spTgt spid="11">
                                            <p:txEl>
                                              <p:pRg st="2" end="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11">
                                            <p:txEl>
                                              <p:pRg st="3" end="3"/>
                                            </p:txEl>
                                          </p:spTgt>
                                        </p:tgtEl>
                                        <p:attrNameLst>
                                          <p:attrName>style.visibility</p:attrName>
                                        </p:attrNameLst>
                                      </p:cBhvr>
                                      <p:to>
                                        <p:strVal val="visible"/>
                                      </p:to>
                                    </p:set>
                                    <p:animEffect transition="in" filter="wipe(up)">
                                      <p:cBhvr>
                                        <p:cTn id="60" dur="500"/>
                                        <p:tgtEl>
                                          <p:spTgt spid="11">
                                            <p:txEl>
                                              <p:pRg st="3" end="3"/>
                                            </p:txEl>
                                          </p:spTgt>
                                        </p:tgtEl>
                                      </p:cBhvr>
                                    </p:animEffect>
                                  </p:childTnLst>
                                </p:cTn>
                              </p:par>
                            </p:childTnLst>
                          </p:cTn>
                        </p:par>
                        <p:par>
                          <p:cTn id="61" fill="hold">
                            <p:stCondLst>
                              <p:cond delay="500"/>
                            </p:stCondLst>
                            <p:childTnLst>
                              <p:par>
                                <p:cTn id="62" presetID="22" presetClass="entr" presetSubtype="1" fill="hold" grpId="0" nodeType="afterEffect">
                                  <p:stCondLst>
                                    <p:cond delay="500"/>
                                  </p:stCondLst>
                                  <p:childTnLst>
                                    <p:set>
                                      <p:cBhvr>
                                        <p:cTn id="63" dur="1" fill="hold">
                                          <p:stCondLst>
                                            <p:cond delay="0"/>
                                          </p:stCondLst>
                                        </p:cTn>
                                        <p:tgtEl>
                                          <p:spTgt spid="11">
                                            <p:txEl>
                                              <p:pRg st="4" end="4"/>
                                            </p:txEl>
                                          </p:spTgt>
                                        </p:tgtEl>
                                        <p:attrNameLst>
                                          <p:attrName>style.visibility</p:attrName>
                                        </p:attrNameLst>
                                      </p:cBhvr>
                                      <p:to>
                                        <p:strVal val="visible"/>
                                      </p:to>
                                    </p:set>
                                    <p:animEffect transition="in" filter="wipe(up)">
                                      <p:cBhvr>
                                        <p:cTn id="64" dur="1500"/>
                                        <p:tgtEl>
                                          <p:spTgt spid="11">
                                            <p:txEl>
                                              <p:pRg st="4" end="4"/>
                                            </p:txEl>
                                          </p:spTgt>
                                        </p:tgtEl>
                                      </p:cBhvr>
                                    </p:animEffect>
                                  </p:childTnLst>
                                </p:cTn>
                              </p:par>
                            </p:childTnLst>
                          </p:cTn>
                        </p:par>
                        <p:par>
                          <p:cTn id="65" fill="hold">
                            <p:stCondLst>
                              <p:cond delay="2500"/>
                            </p:stCondLst>
                            <p:childTnLst>
                              <p:par>
                                <p:cTn id="66" presetID="22" presetClass="entr" presetSubtype="1" fill="hold" grpId="0" nodeType="afterEffect">
                                  <p:stCondLst>
                                    <p:cond delay="500"/>
                                  </p:stCondLst>
                                  <p:childTnLst>
                                    <p:set>
                                      <p:cBhvr>
                                        <p:cTn id="67" dur="1" fill="hold">
                                          <p:stCondLst>
                                            <p:cond delay="0"/>
                                          </p:stCondLst>
                                        </p:cTn>
                                        <p:tgtEl>
                                          <p:spTgt spid="11">
                                            <p:txEl>
                                              <p:pRg st="5" end="5"/>
                                            </p:txEl>
                                          </p:spTgt>
                                        </p:tgtEl>
                                        <p:attrNameLst>
                                          <p:attrName>style.visibility</p:attrName>
                                        </p:attrNameLst>
                                      </p:cBhvr>
                                      <p:to>
                                        <p:strVal val="visible"/>
                                      </p:to>
                                    </p:set>
                                    <p:animEffect transition="in" filter="wipe(up)">
                                      <p:cBhvr>
                                        <p:cTn id="68" dur="1500"/>
                                        <p:tgtEl>
                                          <p:spTgt spid="11">
                                            <p:txEl>
                                              <p:pRg st="5" end="5"/>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grpId="0" nodeType="clickEffect">
                                  <p:stCondLst>
                                    <p:cond delay="0"/>
                                  </p:stCondLst>
                                  <p:childTnLst>
                                    <p:set>
                                      <p:cBhvr>
                                        <p:cTn id="72" dur="1" fill="hold">
                                          <p:stCondLst>
                                            <p:cond delay="0"/>
                                          </p:stCondLst>
                                        </p:cTn>
                                        <p:tgtEl>
                                          <p:spTgt spid="11">
                                            <p:txEl>
                                              <p:pRg st="6" end="6"/>
                                            </p:txEl>
                                          </p:spTgt>
                                        </p:tgtEl>
                                        <p:attrNameLst>
                                          <p:attrName>style.visibility</p:attrName>
                                        </p:attrNameLst>
                                      </p:cBhvr>
                                      <p:to>
                                        <p:strVal val="visible"/>
                                      </p:to>
                                    </p:set>
                                    <p:animEffect transition="in" filter="wipe(up)">
                                      <p:cBhvr>
                                        <p:cTn id="73" dur="500"/>
                                        <p:tgtEl>
                                          <p:spTgt spid="11">
                                            <p:txEl>
                                              <p:pRg st="6" end="6"/>
                                            </p:txEl>
                                          </p:spTgt>
                                        </p:tgtEl>
                                      </p:cBhvr>
                                    </p:animEffect>
                                  </p:childTnLst>
                                </p:cTn>
                              </p:par>
                            </p:childTnLst>
                          </p:cTn>
                        </p:par>
                        <p:par>
                          <p:cTn id="74" fill="hold">
                            <p:stCondLst>
                              <p:cond delay="500"/>
                            </p:stCondLst>
                            <p:childTnLst>
                              <p:par>
                                <p:cTn id="75" presetID="22" presetClass="entr" presetSubtype="1" fill="hold" grpId="0" nodeType="afterEffect">
                                  <p:stCondLst>
                                    <p:cond delay="500"/>
                                  </p:stCondLst>
                                  <p:childTnLst>
                                    <p:set>
                                      <p:cBhvr>
                                        <p:cTn id="76" dur="1" fill="hold">
                                          <p:stCondLst>
                                            <p:cond delay="0"/>
                                          </p:stCondLst>
                                        </p:cTn>
                                        <p:tgtEl>
                                          <p:spTgt spid="11">
                                            <p:txEl>
                                              <p:pRg st="7" end="7"/>
                                            </p:txEl>
                                          </p:spTgt>
                                        </p:tgtEl>
                                        <p:attrNameLst>
                                          <p:attrName>style.visibility</p:attrName>
                                        </p:attrNameLst>
                                      </p:cBhvr>
                                      <p:to>
                                        <p:strVal val="visible"/>
                                      </p:to>
                                    </p:set>
                                    <p:animEffect transition="in" filter="wipe(up)">
                                      <p:cBhvr>
                                        <p:cTn id="77" dur="1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z="4000" dirty="0" smtClean="0"/>
              <a:t>近況報告（</a:t>
            </a:r>
            <a:r>
              <a:rPr kumimoji="1" lang="en-US" altLang="ja-JP" sz="4000" dirty="0" smtClean="0"/>
              <a:t>1/4</a:t>
            </a:r>
            <a:r>
              <a:rPr kumimoji="1" lang="ja-JP" altLang="en-US" sz="4000" dirty="0" smtClean="0"/>
              <a:t>）</a:t>
            </a:r>
            <a:r>
              <a:rPr kumimoji="1" lang="en-US" altLang="ja-JP" sz="4000" dirty="0" smtClean="0"/>
              <a:t/>
            </a:r>
            <a:br>
              <a:rPr kumimoji="1" lang="en-US" altLang="ja-JP" sz="4000" dirty="0" smtClean="0"/>
            </a:br>
            <a:r>
              <a:rPr lang="ja-JP" altLang="en-US" dirty="0" smtClean="0"/>
              <a:t>加賀山ホームページ</a:t>
            </a:r>
            <a:endParaRPr kumimoji="1" lang="ja-JP" altLang="en-US" dirty="0"/>
          </a:p>
        </p:txBody>
      </p:sp>
      <p:sp>
        <p:nvSpPr>
          <p:cNvPr id="3" name="コンテンツ プレースホルダー 2"/>
          <p:cNvSpPr>
            <a:spLocks noGrp="1"/>
          </p:cNvSpPr>
          <p:nvPr>
            <p:ph sz="half" idx="1"/>
          </p:nvPr>
        </p:nvSpPr>
        <p:spPr>
          <a:xfrm>
            <a:off x="467544" y="2320076"/>
            <a:ext cx="4248472" cy="3806087"/>
          </a:xfrm>
        </p:spPr>
        <p:txBody>
          <a:bodyPr>
            <a:noAutofit/>
          </a:bodyPr>
          <a:lstStyle/>
          <a:p>
            <a:r>
              <a:rPr kumimoji="1" lang="ja-JP" altLang="en-US" sz="2000" dirty="0" smtClean="0"/>
              <a:t>すべては，ホームページに</a:t>
            </a:r>
            <a:endParaRPr kumimoji="1" lang="en-US" altLang="ja-JP" sz="2000" dirty="0" smtClean="0"/>
          </a:p>
          <a:p>
            <a:pPr marL="533400" lvl="1" indent="-261938"/>
            <a:r>
              <a:rPr lang="en-US" altLang="ja-JP" sz="1800" dirty="0" smtClean="0">
                <a:hlinkClick r:id="rId2"/>
              </a:rPr>
              <a:t>http://lawschool.jp/kagayama/</a:t>
            </a:r>
            <a:endParaRPr lang="en-US" altLang="ja-JP" sz="1800" dirty="0" smtClean="0"/>
          </a:p>
          <a:p>
            <a:r>
              <a:rPr lang="ja-JP" altLang="en-US" sz="2000" dirty="0"/>
              <a:t>最近</a:t>
            </a:r>
            <a:r>
              <a:rPr lang="ja-JP" altLang="en-US" sz="2000" dirty="0" smtClean="0"/>
              <a:t>の試み</a:t>
            </a:r>
            <a:endParaRPr lang="en-US" altLang="ja-JP" sz="2000" dirty="0" smtClean="0"/>
          </a:p>
          <a:p>
            <a:pPr marL="536575" lvl="1" indent="-265113"/>
            <a:r>
              <a:rPr kumimoji="1" lang="ja-JP" altLang="en-US" sz="1800" dirty="0" smtClean="0">
                <a:hlinkClick r:id="rId3" action="ppaction://hlinksldjump"/>
              </a:rPr>
              <a:t>ビデオ</a:t>
            </a:r>
            <a:r>
              <a:rPr kumimoji="1" lang="ja-JP" altLang="en-US" sz="1800" dirty="0">
                <a:hlinkClick r:id="rId3" action="ppaction://hlinksldjump"/>
              </a:rPr>
              <a:t>教材</a:t>
            </a:r>
            <a:r>
              <a:rPr kumimoji="1" lang="ja-JP" altLang="en-US" sz="1800" dirty="0" smtClean="0">
                <a:hlinkClick r:id="rId3" action="ppaction://hlinksldjump"/>
              </a:rPr>
              <a:t>の作成</a:t>
            </a:r>
            <a:r>
              <a:rPr kumimoji="1" lang="ja-JP" altLang="en-US" sz="1800" dirty="0" smtClean="0"/>
              <a:t>　</a:t>
            </a:r>
            <a:r>
              <a:rPr kumimoji="1" lang="ja-JP" altLang="en-US" sz="1600" dirty="0" smtClean="0"/>
              <a:t>←</a:t>
            </a:r>
            <a:r>
              <a:rPr kumimoji="1" lang="ja-JP" altLang="en-US" sz="1600" dirty="0" smtClean="0">
                <a:hlinkClick r:id="rId4"/>
              </a:rPr>
              <a:t>法科大学院</a:t>
            </a:r>
            <a:endParaRPr kumimoji="1" lang="en-US" altLang="ja-JP" sz="1800" dirty="0" smtClean="0"/>
          </a:p>
          <a:p>
            <a:r>
              <a:rPr lang="ja-JP" altLang="en-US" sz="2000" dirty="0"/>
              <a:t>最近</a:t>
            </a:r>
            <a:r>
              <a:rPr lang="ja-JP" altLang="en-US" sz="2000" dirty="0" smtClean="0"/>
              <a:t>の</a:t>
            </a:r>
            <a:r>
              <a:rPr lang="ja-JP" altLang="en-US" sz="2000" dirty="0"/>
              <a:t>研究</a:t>
            </a:r>
            <a:r>
              <a:rPr lang="ja-JP" altLang="en-US" sz="2000" dirty="0" smtClean="0"/>
              <a:t>テーマ（</a:t>
            </a:r>
            <a:r>
              <a:rPr lang="en-US" altLang="ja-JP" sz="2000" dirty="0" smtClean="0"/>
              <a:t>1</a:t>
            </a:r>
            <a:r>
              <a:rPr lang="ja-JP" altLang="en-US" sz="2000" dirty="0" smtClean="0"/>
              <a:t>）</a:t>
            </a:r>
            <a:endParaRPr lang="en-US" altLang="ja-JP" sz="2000" dirty="0" smtClean="0"/>
          </a:p>
          <a:p>
            <a:pPr marL="536575" lvl="1" indent="-265113"/>
            <a:r>
              <a:rPr lang="ja-JP" altLang="en-US" sz="1800" dirty="0"/>
              <a:t>「第三者のためにする契約」の再構</a:t>
            </a:r>
            <a:r>
              <a:rPr lang="ja-JP" altLang="en-US" sz="1800" dirty="0" smtClean="0"/>
              <a:t>成</a:t>
            </a:r>
            <a:endParaRPr lang="en-US" altLang="ja-JP" sz="1800" dirty="0" smtClean="0"/>
          </a:p>
          <a:p>
            <a:pPr marL="892175" lvl="2" indent="-358775"/>
            <a:r>
              <a:rPr lang="ja-JP" altLang="en-US" sz="1600" dirty="0"/>
              <a:t>「</a:t>
            </a:r>
            <a:r>
              <a:rPr lang="ja-JP" altLang="en-US" sz="1600" dirty="0">
                <a:hlinkClick r:id="rId5"/>
              </a:rPr>
              <a:t>第三者のためにする契約の位置づけ</a:t>
            </a:r>
            <a:r>
              <a:rPr lang="ja-JP" altLang="en-US" sz="1600" dirty="0"/>
              <a:t>－典型契約とは異なり，契約総論に規定されている理由は何か</a:t>
            </a:r>
            <a:r>
              <a:rPr lang="en-US" altLang="ja-JP" sz="1600" dirty="0"/>
              <a:t>?</a:t>
            </a:r>
            <a:r>
              <a:rPr lang="ja-JP" altLang="en-US" sz="1600" dirty="0"/>
              <a:t>－」明治学院大学法科大学院ローレビュー第</a:t>
            </a:r>
            <a:r>
              <a:rPr lang="en-US" altLang="ja-JP" sz="1600" dirty="0"/>
              <a:t>17</a:t>
            </a:r>
            <a:r>
              <a:rPr lang="ja-JP" altLang="en-US" sz="1600" dirty="0"/>
              <a:t>号（</a:t>
            </a:r>
            <a:r>
              <a:rPr lang="en-US" altLang="ja-JP" sz="1600" dirty="0"/>
              <a:t>2012</a:t>
            </a:r>
            <a:r>
              <a:rPr lang="ja-JP" altLang="en-US" sz="1600" dirty="0"/>
              <a:t>年</a:t>
            </a:r>
            <a:r>
              <a:rPr lang="en-US" altLang="ja-JP" sz="1600" dirty="0"/>
              <a:t>12</a:t>
            </a:r>
            <a:r>
              <a:rPr lang="ja-JP" altLang="en-US" sz="1600" dirty="0"/>
              <a:t>月）</a:t>
            </a:r>
            <a:r>
              <a:rPr lang="en-US" altLang="ja-JP" sz="1600" dirty="0"/>
              <a:t>1-14</a:t>
            </a:r>
            <a:r>
              <a:rPr lang="ja-JP" altLang="en-US" sz="1600" dirty="0"/>
              <a:t>頁</a:t>
            </a:r>
            <a:endParaRPr lang="en-US" altLang="ja-JP" sz="1600" dirty="0" smtClean="0"/>
          </a:p>
        </p:txBody>
      </p:sp>
      <p:sp>
        <p:nvSpPr>
          <p:cNvPr id="4" name="コンテンツ プレースホルダー 3"/>
          <p:cNvSpPr>
            <a:spLocks noGrp="1"/>
          </p:cNvSpPr>
          <p:nvPr>
            <p:ph sz="half" idx="2"/>
          </p:nvPr>
        </p:nvSpPr>
        <p:spPr>
          <a:xfrm>
            <a:off x="4860032" y="1600200"/>
            <a:ext cx="3826768" cy="4525963"/>
          </a:xfrm>
        </p:spPr>
        <p:txBody>
          <a:bodyPr>
            <a:normAutofit/>
          </a:bodyPr>
          <a:lstStyle/>
          <a:p>
            <a:r>
              <a:rPr kumimoji="1" lang="ja-JP" altLang="en-US" sz="2000" dirty="0" smtClean="0"/>
              <a:t>最近の研究テーマ（</a:t>
            </a:r>
            <a:r>
              <a:rPr kumimoji="1" lang="en-US" altLang="ja-JP" sz="2000" dirty="0" smtClean="0"/>
              <a:t>2</a:t>
            </a:r>
            <a:r>
              <a:rPr kumimoji="1" lang="ja-JP" altLang="en-US" sz="2000" dirty="0" smtClean="0"/>
              <a:t>）</a:t>
            </a:r>
            <a:endParaRPr kumimoji="1" lang="en-US" altLang="ja-JP" sz="2000" dirty="0" smtClean="0"/>
          </a:p>
          <a:p>
            <a:pPr marL="804863" lvl="2" indent="-271463"/>
            <a:r>
              <a:rPr lang="ja-JP" altLang="en-US" sz="1600" dirty="0"/>
              <a:t>「第三者のためにする契約の機能 －債務者のイニシアティブによる公平な三面関係の創設機能－」</a:t>
            </a:r>
            <a:r>
              <a:rPr lang="ja-JP" altLang="en-US" sz="1600" dirty="0">
                <a:hlinkClick r:id="rId6"/>
              </a:rPr>
              <a:t> </a:t>
            </a:r>
            <a:r>
              <a:rPr lang="ja-JP" altLang="en-US" sz="1600" dirty="0"/>
              <a:t>高森八四郎先生古稀記念論文集 </a:t>
            </a:r>
            <a:r>
              <a:rPr lang="en-US" altLang="ja-JP" sz="1600" dirty="0"/>
              <a:t>『</a:t>
            </a:r>
            <a:r>
              <a:rPr lang="ja-JP" altLang="en-US" sz="1600" dirty="0"/>
              <a:t>法律行為論の諸相と展開</a:t>
            </a:r>
            <a:r>
              <a:rPr lang="en-US" altLang="ja-JP" sz="1600" dirty="0"/>
              <a:t>』 </a:t>
            </a:r>
            <a:r>
              <a:rPr lang="ja-JP" altLang="en-US" sz="1600" dirty="0"/>
              <a:t>法律文化社（</a:t>
            </a:r>
            <a:r>
              <a:rPr lang="en-US" altLang="ja-JP" sz="1600" dirty="0"/>
              <a:t>2013</a:t>
            </a:r>
            <a:r>
              <a:rPr lang="ja-JP" altLang="en-US" sz="1600" dirty="0"/>
              <a:t>）</a:t>
            </a:r>
            <a:endParaRPr lang="en-US" altLang="ja-JP" sz="1600" dirty="0" smtClean="0"/>
          </a:p>
          <a:p>
            <a:pPr marL="533400" lvl="1" indent="-261938"/>
            <a:r>
              <a:rPr lang="ja-JP" altLang="en-US" sz="1800" dirty="0" smtClean="0"/>
              <a:t>振込みと組戻しの民法理論</a:t>
            </a:r>
            <a:endParaRPr lang="en-US" altLang="ja-JP" sz="1800" dirty="0" smtClean="0"/>
          </a:p>
          <a:p>
            <a:pPr marL="804863" lvl="2" indent="-271463"/>
            <a:r>
              <a:rPr lang="ja-JP" altLang="en-US" sz="1600" dirty="0"/>
              <a:t>「振込と組戻しの民法理論 －</a:t>
            </a:r>
            <a:r>
              <a:rPr lang="en-US" altLang="ja-JP" sz="1600" dirty="0"/>
              <a:t>『</a:t>
            </a:r>
            <a:r>
              <a:rPr lang="ja-JP" altLang="en-US" sz="1600" dirty="0"/>
              <a:t>第三者のためにする契約</a:t>
            </a:r>
            <a:r>
              <a:rPr lang="en-US" altLang="ja-JP" sz="1600" dirty="0"/>
              <a:t>』</a:t>
            </a:r>
            <a:r>
              <a:rPr lang="ja-JP" altLang="en-US" sz="1600" dirty="0"/>
              <a:t>による振込の基礎理論の構築－</a:t>
            </a:r>
            <a:r>
              <a:rPr lang="ja-JP" altLang="en-US" sz="1600" dirty="0">
                <a:hlinkClick r:id="rId7"/>
              </a:rPr>
              <a:t> </a:t>
            </a:r>
            <a:r>
              <a:rPr lang="ja-JP" altLang="en-US" sz="1600" dirty="0"/>
              <a:t>」明治学院大学法科大学院ローレビュー</a:t>
            </a:r>
            <a:r>
              <a:rPr lang="en-US" altLang="ja-JP" sz="1600" dirty="0"/>
              <a:t>』</a:t>
            </a:r>
            <a:r>
              <a:rPr lang="ja-JP" altLang="en-US" sz="1600" dirty="0"/>
              <a:t>第</a:t>
            </a:r>
            <a:r>
              <a:rPr lang="en-US" altLang="ja-JP" sz="1600" dirty="0"/>
              <a:t>18</a:t>
            </a:r>
            <a:r>
              <a:rPr lang="ja-JP" altLang="en-US" sz="1600" dirty="0"/>
              <a:t>号（</a:t>
            </a:r>
            <a:r>
              <a:rPr lang="en-US" altLang="ja-JP" sz="1600" dirty="0"/>
              <a:t>2013</a:t>
            </a:r>
            <a:r>
              <a:rPr lang="ja-JP" altLang="en-US" sz="1600" dirty="0"/>
              <a:t>年</a:t>
            </a:r>
            <a:r>
              <a:rPr lang="en-US" altLang="ja-JP" sz="1600" dirty="0"/>
              <a:t>3</a:t>
            </a:r>
            <a:r>
              <a:rPr lang="ja-JP" altLang="en-US" sz="1600" dirty="0"/>
              <a:t>月）</a:t>
            </a:r>
            <a:endParaRPr lang="en-US" altLang="ja-JP" sz="1600" dirty="0" smtClean="0"/>
          </a:p>
          <a:p>
            <a:pPr marL="533400" lvl="1" indent="-261938"/>
            <a:r>
              <a:rPr kumimoji="1" lang="ja-JP" altLang="en-US" sz="1800" dirty="0"/>
              <a:t>電子</a:t>
            </a:r>
            <a:r>
              <a:rPr kumimoji="1" lang="ja-JP" altLang="en-US" sz="1800" dirty="0" smtClean="0"/>
              <a:t>マネーの基礎理論の構築</a:t>
            </a:r>
            <a:endParaRPr kumimoji="1" lang="en-US" altLang="ja-JP" sz="1800" dirty="0" smtClean="0"/>
          </a:p>
          <a:p>
            <a:pPr marL="1047750" lvl="2" indent="-261938"/>
            <a:r>
              <a:rPr lang="ja-JP" altLang="en-US" sz="1600" dirty="0"/>
              <a:t>明治学院</a:t>
            </a:r>
            <a:r>
              <a:rPr lang="ja-JP" altLang="en-US" sz="1600" dirty="0" smtClean="0"/>
              <a:t>大学・消費者法研究会で共同研究を開始している。</a:t>
            </a:r>
            <a:endParaRPr kumimoji="1" lang="ja-JP" altLang="en-US" sz="1600" dirty="0"/>
          </a:p>
        </p:txBody>
      </p:sp>
      <p:sp>
        <p:nvSpPr>
          <p:cNvPr id="5" name="日付プレースホルダー 4"/>
          <p:cNvSpPr>
            <a:spLocks noGrp="1"/>
          </p:cNvSpPr>
          <p:nvPr>
            <p:ph type="dt" sz="half" idx="10"/>
          </p:nvPr>
        </p:nvSpPr>
        <p:spPr/>
        <p:txBody>
          <a:bodyPr/>
          <a:lstStyle/>
          <a:p>
            <a:r>
              <a:rPr kumimoji="1" lang="en-US" altLang="ja-JP" smtClean="0"/>
              <a:t>2013/2/11</a:t>
            </a:r>
            <a:endParaRPr kumimoji="1" lang="ja-JP" altLang="en-US"/>
          </a:p>
        </p:txBody>
      </p:sp>
      <p:sp>
        <p:nvSpPr>
          <p:cNvPr id="6" name="フッター プレースホルダー 5"/>
          <p:cNvSpPr>
            <a:spLocks noGrp="1"/>
          </p:cNvSpPr>
          <p:nvPr>
            <p:ph type="ftr" sz="quarter" idx="11"/>
          </p:nvPr>
        </p:nvSpPr>
        <p:spPr/>
        <p:txBody>
          <a:bodyPr/>
          <a:lstStyle/>
          <a:p>
            <a:r>
              <a:rPr kumimoji="1" lang="zh-TW" altLang="en-US" smtClean="0"/>
              <a:t>加賀山還暦記念論集出版祝賀会</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pic>
        <p:nvPicPr>
          <p:cNvPr id="5122" name="Picture 2" descr="http://lawschool.jp/kagayama/title.jpg">
            <a:hlinkClick r:id="rId2"/>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3332" y="1571194"/>
            <a:ext cx="3528396" cy="705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9864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500"/>
                                  </p:stCondLst>
                                  <p:childTnLst>
                                    <p:set>
                                      <p:cBhvr>
                                        <p:cTn id="9" dur="1" fill="hold">
                                          <p:stCondLst>
                                            <p:cond delay="0"/>
                                          </p:stCondLst>
                                        </p:cTn>
                                        <p:tgtEl>
                                          <p:spTgt spid="5122"/>
                                        </p:tgtEl>
                                        <p:attrNameLst>
                                          <p:attrName>style.visibility</p:attrName>
                                        </p:attrNameLst>
                                      </p:cBhvr>
                                      <p:to>
                                        <p:strVal val="visible"/>
                                      </p:to>
                                    </p:set>
                                    <p:animEffect transition="in" filter="wipe(left)">
                                      <p:cBhvr>
                                        <p:cTn id="10" dur="500"/>
                                        <p:tgtEl>
                                          <p:spTgt spid="5122"/>
                                        </p:tgtEl>
                                      </p:cBhvr>
                                    </p:animEffect>
                                  </p:childTnLst>
                                </p:cTn>
                              </p:par>
                            </p:childTnLst>
                          </p:cTn>
                        </p:par>
                        <p:par>
                          <p:cTn id="11" fill="hold">
                            <p:stCondLst>
                              <p:cond delay="1000"/>
                            </p:stCondLst>
                            <p:childTnLst>
                              <p:par>
                                <p:cTn id="12" presetID="22" presetClass="entr" presetSubtype="8" fill="hold" grpId="0" nodeType="afterEffect">
                                  <p:stCondLst>
                                    <p:cond delay="5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left)">
                                      <p:cBhvr>
                                        <p:cTn id="14" dur="1000"/>
                                        <p:tgtEl>
                                          <p:spTgt spid="3">
                                            <p:txEl>
                                              <p:pRg st="1" end="1"/>
                                            </p:txEl>
                                          </p:spTgt>
                                        </p:tgtEl>
                                      </p:cBhvr>
                                    </p:animEffect>
                                  </p:childTnLst>
                                </p:cTn>
                              </p:par>
                            </p:childTnLst>
                          </p:cTn>
                        </p:par>
                        <p:par>
                          <p:cTn id="15" fill="hold">
                            <p:stCondLst>
                              <p:cond delay="2500"/>
                            </p:stCondLst>
                            <p:childTnLst>
                              <p:par>
                                <p:cTn id="16" presetID="22" presetClass="entr" presetSubtype="8" fill="hold" grpId="0" nodeType="afterEffect">
                                  <p:stCondLst>
                                    <p:cond delay="50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left)">
                                      <p:cBhvr>
                                        <p:cTn id="18" dur="500"/>
                                        <p:tgtEl>
                                          <p:spTgt spid="3">
                                            <p:txEl>
                                              <p:pRg st="2" end="2"/>
                                            </p:txEl>
                                          </p:spTgt>
                                        </p:tgtEl>
                                      </p:cBhvr>
                                    </p:animEffect>
                                  </p:childTnLst>
                                </p:cTn>
                              </p:par>
                            </p:childTnLst>
                          </p:cTn>
                        </p:par>
                        <p:par>
                          <p:cTn id="19" fill="hold">
                            <p:stCondLst>
                              <p:cond delay="3500"/>
                            </p:stCondLst>
                            <p:childTnLst>
                              <p:par>
                                <p:cTn id="20" presetID="22" presetClass="entr" presetSubtype="8" fill="hold" grpId="0" nodeType="afterEffect">
                                  <p:stCondLst>
                                    <p:cond delay="50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par>
                          <p:cTn id="23" fill="hold">
                            <p:stCondLst>
                              <p:cond delay="4500"/>
                            </p:stCondLst>
                            <p:childTnLst>
                              <p:par>
                                <p:cTn id="24" presetID="22" presetClass="entr" presetSubtype="8" fill="hold" grpId="0" nodeType="afterEffect">
                                  <p:stCondLst>
                                    <p:cond delay="50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left)">
                                      <p:cBhvr>
                                        <p:cTn id="26" dur="1000"/>
                                        <p:tgtEl>
                                          <p:spTgt spid="3">
                                            <p:txEl>
                                              <p:pRg st="4" end="4"/>
                                            </p:txEl>
                                          </p:spTgt>
                                        </p:tgtEl>
                                      </p:cBhvr>
                                    </p:animEffect>
                                  </p:childTnLst>
                                </p:cTn>
                              </p:par>
                            </p:childTnLst>
                          </p:cTn>
                        </p:par>
                        <p:par>
                          <p:cTn id="27" fill="hold">
                            <p:stCondLst>
                              <p:cond delay="6000"/>
                            </p:stCondLst>
                            <p:childTnLst>
                              <p:par>
                                <p:cTn id="28" presetID="22" presetClass="entr" presetSubtype="1" fill="hold" grpId="0" nodeType="afterEffect">
                                  <p:stCondLst>
                                    <p:cond delay="50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up)">
                                      <p:cBhvr>
                                        <p:cTn id="30" dur="1000"/>
                                        <p:tgtEl>
                                          <p:spTgt spid="3">
                                            <p:txEl>
                                              <p:pRg st="5" end="5"/>
                                            </p:txEl>
                                          </p:spTgt>
                                        </p:tgtEl>
                                      </p:cBhvr>
                                    </p:animEffect>
                                  </p:childTnLst>
                                </p:cTn>
                              </p:par>
                            </p:childTnLst>
                          </p:cTn>
                        </p:par>
                        <p:par>
                          <p:cTn id="31" fill="hold">
                            <p:stCondLst>
                              <p:cond delay="7500"/>
                            </p:stCondLst>
                            <p:childTnLst>
                              <p:par>
                                <p:cTn id="32" presetID="22" presetClass="entr" presetSubtype="1" fill="hold" grpId="0" nodeType="afterEffect">
                                  <p:stCondLst>
                                    <p:cond delay="50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up)">
                                      <p:cBhvr>
                                        <p:cTn id="34" dur="2500"/>
                                        <p:tgtEl>
                                          <p:spTgt spid="3">
                                            <p:txEl>
                                              <p:pRg st="6" end="6"/>
                                            </p:txEl>
                                          </p:spTgt>
                                        </p:tgtEl>
                                      </p:cBhvr>
                                    </p:animEffect>
                                  </p:childTnLst>
                                </p:cTn>
                              </p:par>
                            </p:childTnLst>
                          </p:cTn>
                        </p:par>
                        <p:par>
                          <p:cTn id="35" fill="hold">
                            <p:stCondLst>
                              <p:cond delay="10500"/>
                            </p:stCondLst>
                            <p:childTnLst>
                              <p:par>
                                <p:cTn id="36" presetID="22" presetClass="entr" presetSubtype="8" fill="hold" grpId="0" nodeType="afterEffect">
                                  <p:stCondLst>
                                    <p:cond delay="500"/>
                                  </p:stCondLst>
                                  <p:childTnLst>
                                    <p:set>
                                      <p:cBhvr>
                                        <p:cTn id="37" dur="1" fill="hold">
                                          <p:stCondLst>
                                            <p:cond delay="0"/>
                                          </p:stCondLst>
                                        </p:cTn>
                                        <p:tgtEl>
                                          <p:spTgt spid="4">
                                            <p:txEl>
                                              <p:pRg st="0" end="0"/>
                                            </p:txEl>
                                          </p:spTgt>
                                        </p:tgtEl>
                                        <p:attrNameLst>
                                          <p:attrName>style.visibility</p:attrName>
                                        </p:attrNameLst>
                                      </p:cBhvr>
                                      <p:to>
                                        <p:strVal val="visible"/>
                                      </p:to>
                                    </p:set>
                                    <p:animEffect transition="in" filter="wipe(left)">
                                      <p:cBhvr>
                                        <p:cTn id="38" dur="500"/>
                                        <p:tgtEl>
                                          <p:spTgt spid="4">
                                            <p:txEl>
                                              <p:pRg st="0" end="0"/>
                                            </p:txEl>
                                          </p:spTgt>
                                        </p:tgtEl>
                                      </p:cBhvr>
                                    </p:animEffect>
                                  </p:childTnLst>
                                </p:cTn>
                              </p:par>
                            </p:childTnLst>
                          </p:cTn>
                        </p:par>
                        <p:par>
                          <p:cTn id="39" fill="hold">
                            <p:stCondLst>
                              <p:cond delay="11500"/>
                            </p:stCondLst>
                            <p:childTnLst>
                              <p:par>
                                <p:cTn id="40" presetID="22" presetClass="entr" presetSubtype="1" fill="hold" grpId="0" nodeType="after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wipe(up)">
                                      <p:cBhvr>
                                        <p:cTn id="42" dur="3000"/>
                                        <p:tgtEl>
                                          <p:spTgt spid="4">
                                            <p:txEl>
                                              <p:pRg st="1" end="1"/>
                                            </p:txEl>
                                          </p:spTgt>
                                        </p:tgtEl>
                                      </p:cBhvr>
                                    </p:animEffect>
                                  </p:childTnLst>
                                </p:cTn>
                              </p:par>
                            </p:childTnLst>
                          </p:cTn>
                        </p:par>
                        <p:par>
                          <p:cTn id="43" fill="hold">
                            <p:stCondLst>
                              <p:cond delay="14500"/>
                            </p:stCondLst>
                            <p:childTnLst>
                              <p:par>
                                <p:cTn id="44" presetID="22" presetClass="entr" presetSubtype="8" fill="hold" grpId="0" nodeType="afterEffect">
                                  <p:stCondLst>
                                    <p:cond delay="0"/>
                                  </p:stCondLst>
                                  <p:childTnLst>
                                    <p:set>
                                      <p:cBhvr>
                                        <p:cTn id="45" dur="1" fill="hold">
                                          <p:stCondLst>
                                            <p:cond delay="0"/>
                                          </p:stCondLst>
                                        </p:cTn>
                                        <p:tgtEl>
                                          <p:spTgt spid="4">
                                            <p:txEl>
                                              <p:pRg st="2" end="2"/>
                                            </p:txEl>
                                          </p:spTgt>
                                        </p:tgtEl>
                                        <p:attrNameLst>
                                          <p:attrName>style.visibility</p:attrName>
                                        </p:attrNameLst>
                                      </p:cBhvr>
                                      <p:to>
                                        <p:strVal val="visible"/>
                                      </p:to>
                                    </p:set>
                                    <p:animEffect transition="in" filter="wipe(left)">
                                      <p:cBhvr>
                                        <p:cTn id="46" dur="500"/>
                                        <p:tgtEl>
                                          <p:spTgt spid="4">
                                            <p:txEl>
                                              <p:pRg st="2" end="2"/>
                                            </p:txEl>
                                          </p:spTgt>
                                        </p:tgtEl>
                                      </p:cBhvr>
                                    </p:animEffect>
                                  </p:childTnLst>
                                </p:cTn>
                              </p:par>
                            </p:childTnLst>
                          </p:cTn>
                        </p:par>
                        <p:par>
                          <p:cTn id="47" fill="hold">
                            <p:stCondLst>
                              <p:cond delay="15000"/>
                            </p:stCondLst>
                            <p:childTnLst>
                              <p:par>
                                <p:cTn id="48" presetID="22" presetClass="entr" presetSubtype="1" fill="hold" grpId="0" nodeType="afterEffect">
                                  <p:stCondLst>
                                    <p:cond delay="0"/>
                                  </p:stCondLst>
                                  <p:childTnLst>
                                    <p:set>
                                      <p:cBhvr>
                                        <p:cTn id="49" dur="1" fill="hold">
                                          <p:stCondLst>
                                            <p:cond delay="0"/>
                                          </p:stCondLst>
                                        </p:cTn>
                                        <p:tgtEl>
                                          <p:spTgt spid="4">
                                            <p:txEl>
                                              <p:pRg st="3" end="3"/>
                                            </p:txEl>
                                          </p:spTgt>
                                        </p:tgtEl>
                                        <p:attrNameLst>
                                          <p:attrName>style.visibility</p:attrName>
                                        </p:attrNameLst>
                                      </p:cBhvr>
                                      <p:to>
                                        <p:strVal val="visible"/>
                                      </p:to>
                                    </p:set>
                                    <p:animEffect transition="in" filter="wipe(up)">
                                      <p:cBhvr>
                                        <p:cTn id="50" dur="2500"/>
                                        <p:tgtEl>
                                          <p:spTgt spid="4">
                                            <p:txEl>
                                              <p:pRg st="3" end="3"/>
                                            </p:txEl>
                                          </p:spTgt>
                                        </p:tgtEl>
                                      </p:cBhvr>
                                    </p:animEffect>
                                  </p:childTnLst>
                                </p:cTn>
                              </p:par>
                            </p:childTnLst>
                          </p:cTn>
                        </p:par>
                        <p:par>
                          <p:cTn id="51" fill="hold">
                            <p:stCondLst>
                              <p:cond delay="17500"/>
                            </p:stCondLst>
                            <p:childTnLst>
                              <p:par>
                                <p:cTn id="52" presetID="22" presetClass="entr" presetSubtype="8" fill="hold" grpId="0" nodeType="afterEffect">
                                  <p:stCondLst>
                                    <p:cond delay="0"/>
                                  </p:stCondLst>
                                  <p:childTnLst>
                                    <p:set>
                                      <p:cBhvr>
                                        <p:cTn id="53" dur="1" fill="hold">
                                          <p:stCondLst>
                                            <p:cond delay="0"/>
                                          </p:stCondLst>
                                        </p:cTn>
                                        <p:tgtEl>
                                          <p:spTgt spid="4">
                                            <p:txEl>
                                              <p:pRg st="4" end="4"/>
                                            </p:txEl>
                                          </p:spTgt>
                                        </p:tgtEl>
                                        <p:attrNameLst>
                                          <p:attrName>style.visibility</p:attrName>
                                        </p:attrNameLst>
                                      </p:cBhvr>
                                      <p:to>
                                        <p:strVal val="visible"/>
                                      </p:to>
                                    </p:set>
                                    <p:animEffect transition="in" filter="wipe(left)">
                                      <p:cBhvr>
                                        <p:cTn id="54" dur="500"/>
                                        <p:tgtEl>
                                          <p:spTgt spid="4">
                                            <p:txEl>
                                              <p:pRg st="4" end="4"/>
                                            </p:txEl>
                                          </p:spTgt>
                                        </p:tgtEl>
                                      </p:cBhvr>
                                    </p:animEffect>
                                  </p:childTnLst>
                                </p:cTn>
                              </p:par>
                            </p:childTnLst>
                          </p:cTn>
                        </p:par>
                        <p:par>
                          <p:cTn id="55" fill="hold">
                            <p:stCondLst>
                              <p:cond delay="18000"/>
                            </p:stCondLst>
                            <p:childTnLst>
                              <p:par>
                                <p:cTn id="56" presetID="22" presetClass="entr" presetSubtype="1" fill="hold" grpId="0" nodeType="afterEffect">
                                  <p:stCondLst>
                                    <p:cond delay="0"/>
                                  </p:stCondLst>
                                  <p:childTnLst>
                                    <p:set>
                                      <p:cBhvr>
                                        <p:cTn id="57" dur="1" fill="hold">
                                          <p:stCondLst>
                                            <p:cond delay="0"/>
                                          </p:stCondLst>
                                        </p:cTn>
                                        <p:tgtEl>
                                          <p:spTgt spid="4">
                                            <p:txEl>
                                              <p:pRg st="5" end="5"/>
                                            </p:txEl>
                                          </p:spTgt>
                                        </p:tgtEl>
                                        <p:attrNameLst>
                                          <p:attrName>style.visibility</p:attrName>
                                        </p:attrNameLst>
                                      </p:cBhvr>
                                      <p:to>
                                        <p:strVal val="visible"/>
                                      </p:to>
                                    </p:set>
                                    <p:animEffect transition="in" filter="wipe(up)">
                                      <p:cBhvr>
                                        <p:cTn id="58"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5316</TotalTime>
  <Words>1820</Words>
  <Application>Microsoft Office PowerPoint</Application>
  <PresentationFormat>画面に合わせる (4:3)</PresentationFormat>
  <Paragraphs>307</Paragraphs>
  <Slides>20</Slides>
  <Notes>0</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Office テーマ</vt:lpstr>
      <vt:lpstr>還暦記念論文集献呈祝賀会  謝辞</vt:lpstr>
      <vt:lpstr>恩師の思い出 松浦好治「はしがき」を読んで</vt:lpstr>
      <vt:lpstr>論文集のお礼（1/2）</vt:lpstr>
      <vt:lpstr>論文集のお礼（2/2）</vt:lpstr>
      <vt:lpstr>祝賀メンバーと加賀山との接点（1/4） 大阪大学</vt:lpstr>
      <vt:lpstr>祝賀メンバーと加賀山との接点（2/4） 名古屋大学</vt:lpstr>
      <vt:lpstr>祝賀メンバーと加賀山との接点（3/4） 明治学院大学 法科大学院</vt:lpstr>
      <vt:lpstr>祝賀メンバーと加賀山との接点（4/4） 大阪大学ゼミ生</vt:lpstr>
      <vt:lpstr>近況報告（1/4） 加賀山ホームページ</vt:lpstr>
      <vt:lpstr>近況報告（2/4） ビデオ教材の制作現場　　　</vt:lpstr>
      <vt:lpstr>近況報告（3/4） 研究者としての責務とその実践</vt:lpstr>
      <vt:lpstr>近況報告（4/4） 教授の責務としての後継者の養成</vt:lpstr>
      <vt:lpstr> </vt:lpstr>
      <vt:lpstr>大塚，加賀山，松浦パワーで 阪大紛争を解決（大学2年生）</vt:lpstr>
      <vt:lpstr>担保法革命の全貌 －担保法の新体系－</vt:lpstr>
      <vt:lpstr>物権，債権，担保物権の関係</vt:lpstr>
      <vt:lpstr>優先順位とその変動 動産先取特権の場合（民法330条）</vt:lpstr>
      <vt:lpstr>論文の書き方とその評価</vt:lpstr>
      <vt:lpstr>論文作成プロセスと表現形式</vt:lpstr>
      <vt:lpstr>『市民法の更なる挑戦』信山社 加賀山・古稀記念（?）論文集（2018?）に向けて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KAGAYAMA Shigeru</cp:lastModifiedBy>
  <cp:revision>152</cp:revision>
  <dcterms:modified xsi:type="dcterms:W3CDTF">2013-02-12T18:04:42Z</dcterms:modified>
</cp:coreProperties>
</file>